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1.png>
</file>

<file path=ppt/media/image16.png>
</file>

<file path=ppt/media/image18.png>
</file>

<file path=ppt/media/image19.png>
</file>

<file path=ppt/media/image2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aa9ee4da2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eaa9ee4da2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geaa9ee4da2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592d335226_0_165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79" name="Google Shape;279;g1592d335226_0_165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1592d335226_0_165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592d335226_0_188:notes"/>
          <p:cNvSpPr/>
          <p:nvPr>
            <p:ph idx="2" type="sldImg"/>
          </p:nvPr>
        </p:nvSpPr>
        <p:spPr>
          <a:xfrm>
            <a:off x="1371600" y="763587"/>
            <a:ext cx="5024400" cy="37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03" name="Google Shape;303;g1592d335226_0_188:notes"/>
          <p:cNvSpPr txBox="1"/>
          <p:nvPr>
            <p:ph idx="1" type="body"/>
          </p:nvPr>
        </p:nvSpPr>
        <p:spPr>
          <a:xfrm>
            <a:off x="777875" y="4776787"/>
            <a:ext cx="6213600" cy="45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592d335226_0_346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44" name="Google Shape;444;g1592d335226_0_346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g1592d335226_0_346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592d335226_0_369:notes"/>
          <p:cNvSpPr/>
          <p:nvPr>
            <p:ph idx="2" type="sldImg"/>
          </p:nvPr>
        </p:nvSpPr>
        <p:spPr>
          <a:xfrm>
            <a:off x="1371600" y="763587"/>
            <a:ext cx="5024400" cy="37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68" name="Google Shape;468;g1592d335226_0_369:notes"/>
          <p:cNvSpPr txBox="1"/>
          <p:nvPr>
            <p:ph idx="1" type="body"/>
          </p:nvPr>
        </p:nvSpPr>
        <p:spPr>
          <a:xfrm>
            <a:off x="777875" y="4776787"/>
            <a:ext cx="6213600" cy="45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592d335226_0_402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84" name="Google Shape;484;g1592d335226_0_402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1592d335226_0_402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592d335226_0_425:notes"/>
          <p:cNvSpPr/>
          <p:nvPr>
            <p:ph idx="2" type="sldImg"/>
          </p:nvPr>
        </p:nvSpPr>
        <p:spPr>
          <a:xfrm>
            <a:off x="1371600" y="763587"/>
            <a:ext cx="5024400" cy="37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08" name="Google Shape;508;g1592d335226_0_425:notes"/>
          <p:cNvSpPr txBox="1"/>
          <p:nvPr>
            <p:ph idx="1" type="body"/>
          </p:nvPr>
        </p:nvSpPr>
        <p:spPr>
          <a:xfrm>
            <a:off x="777875" y="4776787"/>
            <a:ext cx="6213600" cy="45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592d335226_0_458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24" name="Google Shape;524;g1592d335226_0_458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g1592d335226_0_458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592d335226_0_481:notes"/>
          <p:cNvSpPr/>
          <p:nvPr>
            <p:ph idx="2" type="sldImg"/>
          </p:nvPr>
        </p:nvSpPr>
        <p:spPr>
          <a:xfrm>
            <a:off x="1371600" y="763587"/>
            <a:ext cx="5024400" cy="37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48" name="Google Shape;548;g1592d335226_0_481:notes"/>
          <p:cNvSpPr txBox="1"/>
          <p:nvPr>
            <p:ph idx="1" type="body"/>
          </p:nvPr>
        </p:nvSpPr>
        <p:spPr>
          <a:xfrm>
            <a:off x="777875" y="4776787"/>
            <a:ext cx="6213600" cy="45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592d335226_0_514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64" name="Google Shape;564;g1592d335226_0_514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g1592d335226_0_514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592d335226_0_537:notes"/>
          <p:cNvSpPr/>
          <p:nvPr>
            <p:ph idx="2" type="sldImg"/>
          </p:nvPr>
        </p:nvSpPr>
        <p:spPr>
          <a:xfrm>
            <a:off x="1371600" y="763587"/>
            <a:ext cx="5024400" cy="37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88" name="Google Shape;588;g1592d335226_0_537:notes"/>
          <p:cNvSpPr txBox="1"/>
          <p:nvPr>
            <p:ph idx="1" type="body"/>
          </p:nvPr>
        </p:nvSpPr>
        <p:spPr>
          <a:xfrm>
            <a:off x="777875" y="4776787"/>
            <a:ext cx="6213600" cy="45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aafa3bdf0_0_1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eaafa3bdf0_0_1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eaafa3bdf0_0_1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592d335226_0_685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719" name="Google Shape;719;g1592d335226_0_685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g1592d335226_0_685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592d335226_0_708:notes"/>
          <p:cNvSpPr/>
          <p:nvPr>
            <p:ph idx="2" type="sldImg"/>
          </p:nvPr>
        </p:nvSpPr>
        <p:spPr>
          <a:xfrm>
            <a:off x="1371600" y="763587"/>
            <a:ext cx="5024400" cy="37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743" name="Google Shape;743;g1592d335226_0_708:notes"/>
          <p:cNvSpPr txBox="1"/>
          <p:nvPr>
            <p:ph idx="1" type="body"/>
          </p:nvPr>
        </p:nvSpPr>
        <p:spPr>
          <a:xfrm>
            <a:off x="777875" y="4776787"/>
            <a:ext cx="6213600" cy="45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f4be3c48b_0_15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ef4be3c48b_0_15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gef4be3c48b_0_15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f4be3c48b_0_9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ef4be3c48b_0_9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gef4be3c48b_0_9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f4be3c48b_0_3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ef4be3c48b_0_3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gef4be3c48b_0_3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592d335226_0_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592d335226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1592d335226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aafa3bdf0_0_6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eaafa3bdf0_0_6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geaafa3bdf0_0_6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592d335226_0_6:notes"/>
          <p:cNvSpPr/>
          <p:nvPr>
            <p:ph idx="2" type="sldImg"/>
          </p:nvPr>
        </p:nvSpPr>
        <p:spPr>
          <a:xfrm>
            <a:off x="2286000" y="719137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6" name="Google Shape;136;g1592d335226_0_6:notes"/>
          <p:cNvSpPr txBox="1"/>
          <p:nvPr>
            <p:ph idx="1" type="body"/>
          </p:nvPr>
        </p:nvSpPr>
        <p:spPr>
          <a:xfrm>
            <a:off x="731837" y="4560887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1592d335226_0_6:notes"/>
          <p:cNvSpPr txBox="1"/>
          <p:nvPr/>
        </p:nvSpPr>
        <p:spPr>
          <a:xfrm>
            <a:off x="4143375" y="9120187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592d335226_0_29:notes"/>
          <p:cNvSpPr/>
          <p:nvPr>
            <p:ph idx="2" type="sldImg"/>
          </p:nvPr>
        </p:nvSpPr>
        <p:spPr>
          <a:xfrm>
            <a:off x="1371600" y="763587"/>
            <a:ext cx="5024400" cy="37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0" name="Google Shape;160;g1592d335226_0_29:notes"/>
          <p:cNvSpPr txBox="1"/>
          <p:nvPr>
            <p:ph idx="1" type="body"/>
          </p:nvPr>
        </p:nvSpPr>
        <p:spPr>
          <a:xfrm>
            <a:off x="777875" y="4776787"/>
            <a:ext cx="6213600" cy="45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2587"/>
            <a:ext cx="6569100" cy="15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46312"/>
            <a:ext cx="6569100" cy="63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875">
            <a:noAutofit/>
          </a:bodyPr>
          <a:lstStyle>
            <a:lvl1pPr indent="-228600" lvl="0" marL="45720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93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2"/>
            <a:ext cx="16938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movember.com/" TargetMode="External"/><Relationship Id="rId4" Type="http://schemas.openxmlformats.org/officeDocument/2006/relationships/hyperlink" Target="http://pcf.org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ractiscore.com/movember-2021/register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mobilemayan.com/#Menu-1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4150" y="7284650"/>
            <a:ext cx="1866900" cy="18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1165500" y="3296550"/>
            <a:ext cx="4984200" cy="3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Northwest Men</a:t>
            </a:r>
            <a:r>
              <a:rPr lang="en-US"/>
              <a:t>’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Health Defense Presents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4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-US" sz="4100"/>
              <a:t>10</a:t>
            </a:r>
            <a:r>
              <a:rPr b="0" i="0" lang="en-US" sz="4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 Annual  Movember Charity Classic</a:t>
            </a:r>
            <a:endParaRPr b="0" i="0" sz="4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September 202</a:t>
            </a:r>
            <a:r>
              <a:rPr lang="en-US"/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 Booklet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bali-construction.com/wp-content/uploads/2015/11/movember.logo_.2.jpg" id="97" name="Google Shape;9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00863" y="538150"/>
            <a:ext cx="3713475" cy="22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3"/>
          <p:cNvGrpSpPr/>
          <p:nvPr/>
        </p:nvGrpSpPr>
        <p:grpSpPr>
          <a:xfrm>
            <a:off x="342900" y="749300"/>
            <a:ext cx="6667500" cy="4525962"/>
            <a:chOff x="216" y="472"/>
            <a:chExt cx="4200" cy="2851"/>
          </a:xfrm>
        </p:grpSpPr>
        <p:sp>
          <p:nvSpPr>
            <p:cNvPr id="283" name="Google Shape;283;p23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lang="en-US" sz="1600"/>
                <a:t>2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/>
                <a:t>Who The Hell Did This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Chris Pukalo</a:t>
              </a:r>
              <a:endParaRPr/>
            </a:p>
          </p:txBody>
        </p:sp>
        <p:sp>
          <p:nvSpPr>
            <p:cNvPr id="284" name="Google Shape;284;p23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/>
                <a:t>Who The Hell Did This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is a </a:t>
              </a:r>
              <a:r>
                <a:rPr lang="en-US" sz="1100"/>
                <a:t>24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round course.</a:t>
              </a:r>
              <a:r>
                <a:rPr lang="en-US" sz="1100"/>
                <a:t>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There ar</a:t>
              </a:r>
              <a:r>
                <a:rPr lang="en-US" sz="1100"/>
                <a:t>e 12 IDPA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targets. </a:t>
              </a:r>
              <a:r>
                <a:rPr lang="en-US" sz="1100">
                  <a:solidFill>
                    <a:schemeClr val="dk1"/>
                  </a:solidFill>
                </a:rPr>
                <a:t>The best two hits per target will score. The start signal is audible.</a:t>
              </a:r>
              <a:endParaRPr/>
            </a:p>
          </p:txBody>
        </p:sp>
        <p:sp>
          <p:nvSpPr>
            <p:cNvPr id="285" name="Google Shape;285;p23"/>
            <p:cNvSpPr txBox="1"/>
            <p:nvPr/>
          </p:nvSpPr>
          <p:spPr>
            <a:xfrm>
              <a:off x="216" y="2227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chemeClr val="dk1"/>
                  </a:solidFill>
                </a:rPr>
                <a:t>The Handgun start position is standing with heels touching marks with wrists below belt. Handgun loaded and holstered.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chemeClr val="dk1"/>
                  </a:solidFill>
                </a:rPr>
                <a:t>The PCC start position is standing with heels touching marks. PCC loaded, stock on belt, safety on.</a:t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286" name="Google Shape;286;p23"/>
            <p:cNvSpPr txBox="1"/>
            <p:nvPr/>
          </p:nvSpPr>
          <p:spPr>
            <a:xfrm>
              <a:off x="216" y="2921"/>
              <a:ext cx="4200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chemeClr val="dk1"/>
                  </a:solidFill>
                </a:rPr>
                <a:t>On the audible start signal, engage targets from within the shooting areas.</a:t>
              </a:r>
              <a:endParaRPr/>
            </a:p>
          </p:txBody>
        </p:sp>
        <p:cxnSp>
          <p:nvCxnSpPr>
            <p:cNvPr id="287" name="Google Shape;287;p23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88" name="Google Shape;288;p23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89" name="Google Shape;289;p23"/>
            <p:cNvCxnSpPr/>
            <p:nvPr/>
          </p:nvCxnSpPr>
          <p:spPr>
            <a:xfrm>
              <a:off x="216" y="2227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0" name="Google Shape;290;p23"/>
            <p:cNvCxnSpPr/>
            <p:nvPr/>
          </p:nvCxnSpPr>
          <p:spPr>
            <a:xfrm>
              <a:off x="216" y="2921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1" name="Google Shape;291;p23"/>
            <p:cNvCxnSpPr/>
            <p:nvPr/>
          </p:nvCxnSpPr>
          <p:spPr>
            <a:xfrm>
              <a:off x="216" y="3323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2" name="Google Shape;292;p23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3" name="Google Shape;293;p23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4" name="Google Shape;294;p23"/>
            <p:cNvCxnSpPr/>
            <p:nvPr/>
          </p:nvCxnSpPr>
          <p:spPr>
            <a:xfrm>
              <a:off x="21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5" name="Google Shape;295;p23"/>
            <p:cNvCxnSpPr/>
            <p:nvPr/>
          </p:nvCxnSpPr>
          <p:spPr>
            <a:xfrm>
              <a:off x="21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6" name="Google Shape;296;p23"/>
            <p:cNvCxnSpPr/>
            <p:nvPr/>
          </p:nvCxnSpPr>
          <p:spPr>
            <a:xfrm>
              <a:off x="438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7" name="Google Shape;297;p23"/>
            <p:cNvCxnSpPr/>
            <p:nvPr/>
          </p:nvCxnSpPr>
          <p:spPr>
            <a:xfrm>
              <a:off x="438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8" name="Google Shape;298;p23"/>
            <p:cNvCxnSpPr/>
            <p:nvPr/>
          </p:nvCxnSpPr>
          <p:spPr>
            <a:xfrm>
              <a:off x="438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99" name="Google Shape;299;p23"/>
            <p:cNvCxnSpPr/>
            <p:nvPr/>
          </p:nvCxnSpPr>
          <p:spPr>
            <a:xfrm>
              <a:off x="438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descr="http://bali-construction.com/wp-content/uploads/2015/11/movember.logo_.2.jpg" id="300" name="Google Shape;30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5275" y="6632015"/>
            <a:ext cx="1875125" cy="1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24"/>
          <p:cNvGrpSpPr/>
          <p:nvPr/>
        </p:nvGrpSpPr>
        <p:grpSpPr>
          <a:xfrm>
            <a:off x="161925" y="149225"/>
            <a:ext cx="6948488" cy="1003299"/>
            <a:chOff x="68" y="94"/>
            <a:chExt cx="4377" cy="632"/>
          </a:xfrm>
        </p:grpSpPr>
        <p:sp>
          <p:nvSpPr>
            <p:cNvPr id="306" name="Google Shape;306;p24"/>
            <p:cNvSpPr/>
            <p:nvPr/>
          </p:nvSpPr>
          <p:spPr>
            <a:xfrm>
              <a:off x="68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4"/>
            <p:cNvSpPr txBox="1"/>
            <p:nvPr/>
          </p:nvSpPr>
          <p:spPr>
            <a:xfrm>
              <a:off x="724" y="94"/>
              <a:ext cx="30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350" lIns="45700" spcFirstLastPara="1" rIns="45700" wrap="square" tIns="63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b="1" lang="en-US" sz="2000"/>
                <a:t>2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lang="en-US" sz="2000"/>
                <a:t>Who The Hell Did this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</a:t>
              </a:r>
              <a:r>
                <a:rPr b="1" lang="en-US" sz="1200"/>
                <a:t>er: Chris Pukalo</a:t>
              </a:r>
              <a:endParaRPr/>
            </a:p>
          </p:txBody>
        </p:sp>
        <p:cxnSp>
          <p:nvCxnSpPr>
            <p:cNvPr id="308" name="Google Shape;308;p24"/>
            <p:cNvCxnSpPr/>
            <p:nvPr/>
          </p:nvCxnSpPr>
          <p:spPr>
            <a:xfrm>
              <a:off x="724" y="94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09" name="Google Shape;309;p24"/>
            <p:cNvCxnSpPr/>
            <p:nvPr/>
          </p:nvCxnSpPr>
          <p:spPr>
            <a:xfrm>
              <a:off x="68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10" name="Google Shape;310;p24"/>
            <p:cNvCxnSpPr/>
            <p:nvPr/>
          </p:nvCxnSpPr>
          <p:spPr>
            <a:xfrm>
              <a:off x="724" y="726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11" name="Google Shape;311;p24"/>
            <p:cNvCxnSpPr/>
            <p:nvPr/>
          </p:nvCxnSpPr>
          <p:spPr>
            <a:xfrm>
              <a:off x="3845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12" name="Google Shape;312;p24"/>
            <p:cNvCxnSpPr/>
            <p:nvPr/>
          </p:nvCxnSpPr>
          <p:spPr>
            <a:xfrm>
              <a:off x="724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13" name="Google Shape;313;p24"/>
            <p:cNvCxnSpPr/>
            <p:nvPr/>
          </p:nvCxnSpPr>
          <p:spPr>
            <a:xfrm>
              <a:off x="3845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descr="http://bali-construction.com/wp-content/uploads/2015/11/movember.logo_.2.jpg" id="314" name="Google Shape;314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304800"/>
            <a:ext cx="1003300" cy="6136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315" name="Google Shape;31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7125" y="304788"/>
            <a:ext cx="1003300" cy="6136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" name="Google Shape;316;p24"/>
          <p:cNvGrpSpPr/>
          <p:nvPr/>
        </p:nvGrpSpPr>
        <p:grpSpPr>
          <a:xfrm flipH="1">
            <a:off x="2117873" y="1763946"/>
            <a:ext cx="222456" cy="941388"/>
            <a:chOff x="384" y="816"/>
            <a:chExt cx="140" cy="593"/>
          </a:xfrm>
        </p:grpSpPr>
        <p:cxnSp>
          <p:nvCxnSpPr>
            <p:cNvPr id="317" name="Google Shape;317;p24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8" name="Google Shape;318;p24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9" name="Google Shape;319;p24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20" name="Google Shape;320;p24"/>
          <p:cNvCxnSpPr/>
          <p:nvPr/>
        </p:nvCxnSpPr>
        <p:spPr>
          <a:xfrm>
            <a:off x="4438775" y="4028627"/>
            <a:ext cx="456300" cy="4488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321" name="Google Shape;321;p24"/>
          <p:cNvGrpSpPr/>
          <p:nvPr/>
        </p:nvGrpSpPr>
        <p:grpSpPr>
          <a:xfrm>
            <a:off x="4883896" y="1778156"/>
            <a:ext cx="222456" cy="941388"/>
            <a:chOff x="384" y="816"/>
            <a:chExt cx="140" cy="593"/>
          </a:xfrm>
        </p:grpSpPr>
        <p:cxnSp>
          <p:nvCxnSpPr>
            <p:cNvPr id="322" name="Google Shape;322;p24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" name="Google Shape;323;p24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4" name="Google Shape;324;p24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" name="Google Shape;325;p24"/>
          <p:cNvGrpSpPr/>
          <p:nvPr/>
        </p:nvGrpSpPr>
        <p:grpSpPr>
          <a:xfrm flipH="1">
            <a:off x="4714862" y="3119869"/>
            <a:ext cx="169240" cy="2038857"/>
            <a:chOff x="2711732" y="4257532"/>
            <a:chExt cx="169240" cy="2038857"/>
          </a:xfrm>
        </p:grpSpPr>
        <p:cxnSp>
          <p:nvCxnSpPr>
            <p:cNvPr id="326" name="Google Shape;326;p24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327" name="Google Shape;327;p24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328" name="Google Shape;328;p24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9" name="Google Shape;329;p24"/>
          <p:cNvGrpSpPr/>
          <p:nvPr/>
        </p:nvGrpSpPr>
        <p:grpSpPr>
          <a:xfrm>
            <a:off x="5390033" y="4302369"/>
            <a:ext cx="169240" cy="2038857"/>
            <a:chOff x="2711732" y="4257532"/>
            <a:chExt cx="169240" cy="2038857"/>
          </a:xfrm>
        </p:grpSpPr>
        <p:cxnSp>
          <p:nvCxnSpPr>
            <p:cNvPr id="330" name="Google Shape;330;p24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331" name="Google Shape;331;p24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332" name="Google Shape;332;p24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33" name="Google Shape;333;p24"/>
          <p:cNvCxnSpPr/>
          <p:nvPr/>
        </p:nvCxnSpPr>
        <p:spPr>
          <a:xfrm flipH="1">
            <a:off x="1552464" y="4976701"/>
            <a:ext cx="77400" cy="12054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334" name="Google Shape;334;p24"/>
          <p:cNvCxnSpPr/>
          <p:nvPr/>
        </p:nvCxnSpPr>
        <p:spPr>
          <a:xfrm>
            <a:off x="2457575" y="7744882"/>
            <a:ext cx="2137200" cy="162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sp>
        <p:nvSpPr>
          <p:cNvPr id="335" name="Google Shape;335;p24"/>
          <p:cNvSpPr txBox="1"/>
          <p:nvPr/>
        </p:nvSpPr>
        <p:spPr>
          <a:xfrm>
            <a:off x="4120451" y="7375550"/>
            <a:ext cx="41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xx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6" name="Google Shape;336;p24"/>
          <p:cNvGrpSpPr/>
          <p:nvPr/>
        </p:nvGrpSpPr>
        <p:grpSpPr>
          <a:xfrm>
            <a:off x="3364965" y="6166493"/>
            <a:ext cx="1510984" cy="1073723"/>
            <a:chOff x="846303" y="2263066"/>
            <a:chExt cx="1510984" cy="1073723"/>
          </a:xfrm>
        </p:grpSpPr>
        <p:grpSp>
          <p:nvGrpSpPr>
            <p:cNvPr id="337" name="Google Shape;337;p24"/>
            <p:cNvGrpSpPr/>
            <p:nvPr/>
          </p:nvGrpSpPr>
          <p:grpSpPr>
            <a:xfrm>
              <a:off x="846303" y="2263066"/>
              <a:ext cx="1510984" cy="1073723"/>
              <a:chOff x="886323" y="2331261"/>
              <a:chExt cx="1510984" cy="1073723"/>
            </a:xfrm>
          </p:grpSpPr>
          <p:cxnSp>
            <p:nvCxnSpPr>
              <p:cNvPr id="338" name="Google Shape;338;p24"/>
              <p:cNvCxnSpPr/>
              <p:nvPr/>
            </p:nvCxnSpPr>
            <p:spPr>
              <a:xfrm flipH="1">
                <a:off x="886323" y="2346884"/>
                <a:ext cx="11700" cy="10581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339" name="Google Shape;339;p24"/>
              <p:cNvCxnSpPr/>
              <p:nvPr/>
            </p:nvCxnSpPr>
            <p:spPr>
              <a:xfrm>
                <a:off x="898023" y="2331261"/>
                <a:ext cx="14733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340" name="Google Shape;340;p24"/>
              <p:cNvCxnSpPr/>
              <p:nvPr/>
            </p:nvCxnSpPr>
            <p:spPr>
              <a:xfrm>
                <a:off x="2371224" y="2331261"/>
                <a:ext cx="18900" cy="10737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341" name="Google Shape;341;p24"/>
              <p:cNvCxnSpPr/>
              <p:nvPr/>
            </p:nvCxnSpPr>
            <p:spPr>
              <a:xfrm>
                <a:off x="891907" y="3073596"/>
                <a:ext cx="1505400" cy="144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</p:grpSp>
        <p:sp>
          <p:nvSpPr>
            <p:cNvPr id="342" name="Google Shape;342;p24"/>
            <p:cNvSpPr/>
            <p:nvPr/>
          </p:nvSpPr>
          <p:spPr>
            <a:xfrm>
              <a:off x="887414" y="2321485"/>
              <a:ext cx="1431000" cy="698400"/>
            </a:xfrm>
            <a:prstGeom prst="rect">
              <a:avLst/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3" name="Google Shape;343;p24"/>
          <p:cNvGrpSpPr/>
          <p:nvPr/>
        </p:nvGrpSpPr>
        <p:grpSpPr>
          <a:xfrm>
            <a:off x="5918119" y="6361105"/>
            <a:ext cx="222456" cy="941388"/>
            <a:chOff x="384" y="816"/>
            <a:chExt cx="140" cy="593"/>
          </a:xfrm>
        </p:grpSpPr>
        <p:cxnSp>
          <p:nvCxnSpPr>
            <p:cNvPr id="344" name="Google Shape;344;p24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5" name="Google Shape;345;p24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6" name="Google Shape;346;p24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7" name="Google Shape;347;p24"/>
          <p:cNvGrpSpPr/>
          <p:nvPr/>
        </p:nvGrpSpPr>
        <p:grpSpPr>
          <a:xfrm>
            <a:off x="1512383" y="5725311"/>
            <a:ext cx="500466" cy="1105729"/>
            <a:chOff x="2496" y="4380"/>
            <a:chExt cx="300" cy="600"/>
          </a:xfrm>
        </p:grpSpPr>
        <p:sp>
          <p:nvSpPr>
            <p:cNvPr id="348" name="Google Shape;348;p24"/>
            <p:cNvSpPr/>
            <p:nvPr/>
          </p:nvSpPr>
          <p:spPr>
            <a:xfrm>
              <a:off x="2496" y="4680"/>
              <a:ext cx="300" cy="300"/>
            </a:xfrm>
            <a:prstGeom prst="can">
              <a:avLst>
                <a:gd fmla="val 41314" name="adj"/>
              </a:avLst>
            </a:prstGeom>
            <a:solidFill>
              <a:srgbClr val="73D9F1">
                <a:alpha val="49800"/>
              </a:srgbClr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4"/>
            <p:cNvSpPr/>
            <p:nvPr/>
          </p:nvSpPr>
          <p:spPr>
            <a:xfrm>
              <a:off x="2496" y="4380"/>
              <a:ext cx="300" cy="300"/>
            </a:xfrm>
            <a:prstGeom prst="can">
              <a:avLst>
                <a:gd fmla="val 41314" name="adj"/>
              </a:avLst>
            </a:prstGeom>
            <a:solidFill>
              <a:srgbClr val="73D9F1">
                <a:alpha val="49800"/>
              </a:srgbClr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0" name="Google Shape;350;p24"/>
          <p:cNvGrpSpPr/>
          <p:nvPr/>
        </p:nvGrpSpPr>
        <p:grpSpPr>
          <a:xfrm flipH="1">
            <a:off x="1253909" y="6049990"/>
            <a:ext cx="222456" cy="941388"/>
            <a:chOff x="384" y="816"/>
            <a:chExt cx="140" cy="593"/>
          </a:xfrm>
        </p:grpSpPr>
        <p:cxnSp>
          <p:nvCxnSpPr>
            <p:cNvPr id="351" name="Google Shape;351;p24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" name="Google Shape;352;p24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3" name="Google Shape;353;p24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54" name="Google Shape;354;p24"/>
          <p:cNvCxnSpPr/>
          <p:nvPr/>
        </p:nvCxnSpPr>
        <p:spPr>
          <a:xfrm rot="10800000">
            <a:off x="4594900" y="7093939"/>
            <a:ext cx="0" cy="6672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355" name="Google Shape;355;p24"/>
          <p:cNvGrpSpPr/>
          <p:nvPr/>
        </p:nvGrpSpPr>
        <p:grpSpPr>
          <a:xfrm flipH="1">
            <a:off x="2647624" y="5055124"/>
            <a:ext cx="169240" cy="2038858"/>
            <a:chOff x="2711732" y="4257532"/>
            <a:chExt cx="169240" cy="2038857"/>
          </a:xfrm>
        </p:grpSpPr>
        <p:cxnSp>
          <p:nvCxnSpPr>
            <p:cNvPr id="356" name="Google Shape;356;p24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357" name="Google Shape;357;p24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358" name="Google Shape;358;p24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9" name="Google Shape;359;p24"/>
          <p:cNvGrpSpPr/>
          <p:nvPr/>
        </p:nvGrpSpPr>
        <p:grpSpPr>
          <a:xfrm>
            <a:off x="1997363" y="5928968"/>
            <a:ext cx="578308" cy="1109400"/>
            <a:chOff x="4038599" y="2646346"/>
            <a:chExt cx="578308" cy="1109400"/>
          </a:xfrm>
        </p:grpSpPr>
        <p:sp>
          <p:nvSpPr>
            <p:cNvPr id="360" name="Google Shape;360;p24"/>
            <p:cNvSpPr/>
            <p:nvPr/>
          </p:nvSpPr>
          <p:spPr>
            <a:xfrm>
              <a:off x="4038599" y="2656340"/>
              <a:ext cx="564300" cy="741300"/>
            </a:xfrm>
            <a:prstGeom prst="rect">
              <a:avLst/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1" name="Google Shape;361;p24"/>
            <p:cNvCxnSpPr/>
            <p:nvPr/>
          </p:nvCxnSpPr>
          <p:spPr>
            <a:xfrm>
              <a:off x="4038600" y="2646346"/>
              <a:ext cx="0" cy="1109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362" name="Google Shape;362;p24"/>
            <p:cNvCxnSpPr/>
            <p:nvPr/>
          </p:nvCxnSpPr>
          <p:spPr>
            <a:xfrm>
              <a:off x="4616907" y="2656340"/>
              <a:ext cx="0" cy="10860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</p:grpSp>
      <p:cxnSp>
        <p:nvCxnSpPr>
          <p:cNvPr id="363" name="Google Shape;363;p24"/>
          <p:cNvCxnSpPr/>
          <p:nvPr/>
        </p:nvCxnSpPr>
        <p:spPr>
          <a:xfrm rot="10800000">
            <a:off x="2457575" y="7103782"/>
            <a:ext cx="0" cy="6411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364" name="Google Shape;364;p24"/>
          <p:cNvGrpSpPr/>
          <p:nvPr/>
        </p:nvGrpSpPr>
        <p:grpSpPr>
          <a:xfrm flipH="1">
            <a:off x="2081850" y="3744081"/>
            <a:ext cx="169240" cy="2038857"/>
            <a:chOff x="2711732" y="4257532"/>
            <a:chExt cx="169240" cy="2038857"/>
          </a:xfrm>
        </p:grpSpPr>
        <p:cxnSp>
          <p:nvCxnSpPr>
            <p:cNvPr id="365" name="Google Shape;365;p24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366" name="Google Shape;366;p24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367" name="Google Shape;367;p24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" name="Google Shape;368;p24"/>
          <p:cNvGrpSpPr/>
          <p:nvPr/>
        </p:nvGrpSpPr>
        <p:grpSpPr>
          <a:xfrm flipH="1">
            <a:off x="838410" y="4547282"/>
            <a:ext cx="222456" cy="941388"/>
            <a:chOff x="384" y="816"/>
            <a:chExt cx="140" cy="593"/>
          </a:xfrm>
        </p:grpSpPr>
        <p:cxnSp>
          <p:nvCxnSpPr>
            <p:cNvPr id="369" name="Google Shape;369;p24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24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1" name="Google Shape;371;p24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2" name="Google Shape;372;p24"/>
          <p:cNvGrpSpPr/>
          <p:nvPr/>
        </p:nvGrpSpPr>
        <p:grpSpPr>
          <a:xfrm flipH="1">
            <a:off x="2305034" y="3016219"/>
            <a:ext cx="169240" cy="2038857"/>
            <a:chOff x="2711732" y="4257532"/>
            <a:chExt cx="169240" cy="2038857"/>
          </a:xfrm>
        </p:grpSpPr>
        <p:cxnSp>
          <p:nvCxnSpPr>
            <p:cNvPr id="373" name="Google Shape;373;p24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374" name="Google Shape;374;p24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375" name="Google Shape;375;p24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6" name="Google Shape;376;p24"/>
          <p:cNvGrpSpPr/>
          <p:nvPr/>
        </p:nvGrpSpPr>
        <p:grpSpPr>
          <a:xfrm>
            <a:off x="998034" y="1741588"/>
            <a:ext cx="286929" cy="865188"/>
            <a:chOff x="528" y="240"/>
            <a:chExt cx="181" cy="545"/>
          </a:xfrm>
        </p:grpSpPr>
        <p:cxnSp>
          <p:nvCxnSpPr>
            <p:cNvPr id="377" name="Google Shape;377;p2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" name="Google Shape;378;p2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9" name="Google Shape;379;p2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0" name="Google Shape;380;p24"/>
          <p:cNvGrpSpPr/>
          <p:nvPr/>
        </p:nvGrpSpPr>
        <p:grpSpPr>
          <a:xfrm>
            <a:off x="1394114" y="1731866"/>
            <a:ext cx="286929" cy="865188"/>
            <a:chOff x="528" y="240"/>
            <a:chExt cx="181" cy="545"/>
          </a:xfrm>
        </p:grpSpPr>
        <p:cxnSp>
          <p:nvCxnSpPr>
            <p:cNvPr id="381" name="Google Shape;381;p2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2" name="Google Shape;382;p2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3" name="Google Shape;383;p2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4" name="Google Shape;384;p24"/>
          <p:cNvGrpSpPr/>
          <p:nvPr/>
        </p:nvGrpSpPr>
        <p:grpSpPr>
          <a:xfrm>
            <a:off x="1629864" y="3731210"/>
            <a:ext cx="500466" cy="1105729"/>
            <a:chOff x="2496" y="4380"/>
            <a:chExt cx="300" cy="600"/>
          </a:xfrm>
        </p:grpSpPr>
        <p:sp>
          <p:nvSpPr>
            <p:cNvPr id="385" name="Google Shape;385;p24"/>
            <p:cNvSpPr/>
            <p:nvPr/>
          </p:nvSpPr>
          <p:spPr>
            <a:xfrm>
              <a:off x="2496" y="4680"/>
              <a:ext cx="300" cy="300"/>
            </a:xfrm>
            <a:prstGeom prst="can">
              <a:avLst>
                <a:gd fmla="val 41314" name="adj"/>
              </a:avLst>
            </a:prstGeom>
            <a:solidFill>
              <a:srgbClr val="73D9F1">
                <a:alpha val="49800"/>
              </a:srgbClr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2496" y="4380"/>
              <a:ext cx="300" cy="300"/>
            </a:xfrm>
            <a:prstGeom prst="can">
              <a:avLst>
                <a:gd fmla="val 41314" name="adj"/>
              </a:avLst>
            </a:prstGeom>
            <a:solidFill>
              <a:srgbClr val="73D9F1">
                <a:alpha val="49800"/>
              </a:srgbClr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" name="Google Shape;387;p24"/>
          <p:cNvGrpSpPr/>
          <p:nvPr/>
        </p:nvGrpSpPr>
        <p:grpSpPr>
          <a:xfrm>
            <a:off x="1095429" y="4345015"/>
            <a:ext cx="500466" cy="1105729"/>
            <a:chOff x="2496" y="4380"/>
            <a:chExt cx="300" cy="600"/>
          </a:xfrm>
        </p:grpSpPr>
        <p:sp>
          <p:nvSpPr>
            <p:cNvPr id="388" name="Google Shape;388;p24"/>
            <p:cNvSpPr/>
            <p:nvPr/>
          </p:nvSpPr>
          <p:spPr>
            <a:xfrm>
              <a:off x="2496" y="4680"/>
              <a:ext cx="300" cy="300"/>
            </a:xfrm>
            <a:prstGeom prst="can">
              <a:avLst>
                <a:gd fmla="val 41314" name="adj"/>
              </a:avLst>
            </a:prstGeom>
            <a:solidFill>
              <a:srgbClr val="73D9F1">
                <a:alpha val="49800"/>
              </a:srgbClr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4"/>
            <p:cNvSpPr/>
            <p:nvPr/>
          </p:nvSpPr>
          <p:spPr>
            <a:xfrm>
              <a:off x="2496" y="4380"/>
              <a:ext cx="300" cy="300"/>
            </a:xfrm>
            <a:prstGeom prst="can">
              <a:avLst>
                <a:gd fmla="val 41314" name="adj"/>
              </a:avLst>
            </a:prstGeom>
            <a:solidFill>
              <a:srgbClr val="73D9F1">
                <a:alpha val="49800"/>
              </a:srgbClr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0" name="Google Shape;390;p24"/>
          <p:cNvGrpSpPr/>
          <p:nvPr/>
        </p:nvGrpSpPr>
        <p:grpSpPr>
          <a:xfrm flipH="1">
            <a:off x="1716218" y="1692439"/>
            <a:ext cx="169240" cy="2038857"/>
            <a:chOff x="2711732" y="4257532"/>
            <a:chExt cx="169240" cy="2038857"/>
          </a:xfrm>
        </p:grpSpPr>
        <p:cxnSp>
          <p:nvCxnSpPr>
            <p:cNvPr id="391" name="Google Shape;391;p24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392" name="Google Shape;392;p24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393" name="Google Shape;393;p24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4" name="Google Shape;394;p24"/>
          <p:cNvGrpSpPr/>
          <p:nvPr/>
        </p:nvGrpSpPr>
        <p:grpSpPr>
          <a:xfrm flipH="1">
            <a:off x="5599372" y="1512845"/>
            <a:ext cx="169240" cy="2038858"/>
            <a:chOff x="2711732" y="4257532"/>
            <a:chExt cx="169240" cy="2038857"/>
          </a:xfrm>
        </p:grpSpPr>
        <p:cxnSp>
          <p:nvCxnSpPr>
            <p:cNvPr id="395" name="Google Shape;395;p24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396" name="Google Shape;396;p24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397" name="Google Shape;397;p24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24"/>
          <p:cNvGrpSpPr/>
          <p:nvPr/>
        </p:nvGrpSpPr>
        <p:grpSpPr>
          <a:xfrm>
            <a:off x="5964998" y="1643762"/>
            <a:ext cx="286929" cy="865188"/>
            <a:chOff x="528" y="240"/>
            <a:chExt cx="181" cy="545"/>
          </a:xfrm>
        </p:grpSpPr>
        <p:cxnSp>
          <p:nvCxnSpPr>
            <p:cNvPr id="399" name="Google Shape;399;p2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0" name="Google Shape;400;p2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01" name="Google Shape;401;p2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2" name="Google Shape;402;p24"/>
          <p:cNvGrpSpPr/>
          <p:nvPr/>
        </p:nvGrpSpPr>
        <p:grpSpPr>
          <a:xfrm>
            <a:off x="4073180" y="5117195"/>
            <a:ext cx="1510984" cy="1073723"/>
            <a:chOff x="846303" y="2263066"/>
            <a:chExt cx="1510984" cy="1073723"/>
          </a:xfrm>
        </p:grpSpPr>
        <p:grpSp>
          <p:nvGrpSpPr>
            <p:cNvPr id="403" name="Google Shape;403;p24"/>
            <p:cNvGrpSpPr/>
            <p:nvPr/>
          </p:nvGrpSpPr>
          <p:grpSpPr>
            <a:xfrm>
              <a:off x="846303" y="2263066"/>
              <a:ext cx="1510984" cy="1073723"/>
              <a:chOff x="886323" y="2331261"/>
              <a:chExt cx="1510984" cy="1073723"/>
            </a:xfrm>
          </p:grpSpPr>
          <p:cxnSp>
            <p:nvCxnSpPr>
              <p:cNvPr id="404" name="Google Shape;404;p24"/>
              <p:cNvCxnSpPr/>
              <p:nvPr/>
            </p:nvCxnSpPr>
            <p:spPr>
              <a:xfrm flipH="1">
                <a:off x="886323" y="2346884"/>
                <a:ext cx="11700" cy="10581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405" name="Google Shape;405;p24"/>
              <p:cNvCxnSpPr/>
              <p:nvPr/>
            </p:nvCxnSpPr>
            <p:spPr>
              <a:xfrm>
                <a:off x="898023" y="2331261"/>
                <a:ext cx="14733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406" name="Google Shape;406;p24"/>
              <p:cNvCxnSpPr/>
              <p:nvPr/>
            </p:nvCxnSpPr>
            <p:spPr>
              <a:xfrm>
                <a:off x="2371224" y="2331261"/>
                <a:ext cx="18900" cy="10737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407" name="Google Shape;407;p24"/>
              <p:cNvCxnSpPr/>
              <p:nvPr/>
            </p:nvCxnSpPr>
            <p:spPr>
              <a:xfrm>
                <a:off x="891907" y="3073596"/>
                <a:ext cx="1505400" cy="144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</p:grpSp>
        <p:sp>
          <p:nvSpPr>
            <p:cNvPr id="408" name="Google Shape;408;p24"/>
            <p:cNvSpPr/>
            <p:nvPr/>
          </p:nvSpPr>
          <p:spPr>
            <a:xfrm>
              <a:off x="887414" y="2321485"/>
              <a:ext cx="1431000" cy="698400"/>
            </a:xfrm>
            <a:prstGeom prst="rect">
              <a:avLst/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9" name="Google Shape;409;p24"/>
          <p:cNvCxnSpPr/>
          <p:nvPr/>
        </p:nvCxnSpPr>
        <p:spPr>
          <a:xfrm flipH="1">
            <a:off x="4934872" y="6190965"/>
            <a:ext cx="664500" cy="10290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410" name="Google Shape;410;p24"/>
          <p:cNvGrpSpPr/>
          <p:nvPr/>
        </p:nvGrpSpPr>
        <p:grpSpPr>
          <a:xfrm>
            <a:off x="5273776" y="1813137"/>
            <a:ext cx="286929" cy="865188"/>
            <a:chOff x="528" y="240"/>
            <a:chExt cx="181" cy="545"/>
          </a:xfrm>
        </p:grpSpPr>
        <p:cxnSp>
          <p:nvCxnSpPr>
            <p:cNvPr id="411" name="Google Shape;411;p2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2" name="Google Shape;412;p2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3" name="Google Shape;413;p2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14" name="Google Shape;414;p24"/>
          <p:cNvCxnSpPr>
            <a:endCxn id="332" idx="1"/>
          </p:cNvCxnSpPr>
          <p:nvPr/>
        </p:nvCxnSpPr>
        <p:spPr>
          <a:xfrm flipH="1" rot="10800000">
            <a:off x="4799334" y="4802806"/>
            <a:ext cx="590700" cy="336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415" name="Google Shape;415;p24"/>
          <p:cNvGrpSpPr/>
          <p:nvPr/>
        </p:nvGrpSpPr>
        <p:grpSpPr>
          <a:xfrm>
            <a:off x="4821480" y="1710558"/>
            <a:ext cx="500466" cy="1105729"/>
            <a:chOff x="2496" y="4380"/>
            <a:chExt cx="300" cy="600"/>
          </a:xfrm>
        </p:grpSpPr>
        <p:sp>
          <p:nvSpPr>
            <p:cNvPr id="416" name="Google Shape;416;p24"/>
            <p:cNvSpPr/>
            <p:nvPr/>
          </p:nvSpPr>
          <p:spPr>
            <a:xfrm>
              <a:off x="2496" y="4680"/>
              <a:ext cx="300" cy="300"/>
            </a:xfrm>
            <a:prstGeom prst="can">
              <a:avLst>
                <a:gd fmla="val 41314" name="adj"/>
              </a:avLst>
            </a:prstGeom>
            <a:solidFill>
              <a:srgbClr val="73D9F1">
                <a:alpha val="49800"/>
              </a:srgbClr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24"/>
            <p:cNvSpPr/>
            <p:nvPr/>
          </p:nvSpPr>
          <p:spPr>
            <a:xfrm>
              <a:off x="2496" y="4380"/>
              <a:ext cx="300" cy="300"/>
            </a:xfrm>
            <a:prstGeom prst="can">
              <a:avLst>
                <a:gd fmla="val 41314" name="adj"/>
              </a:avLst>
            </a:prstGeom>
            <a:solidFill>
              <a:srgbClr val="73D9F1">
                <a:alpha val="49800"/>
              </a:srgbClr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8" name="Google Shape;418;p24"/>
          <p:cNvGrpSpPr/>
          <p:nvPr/>
        </p:nvGrpSpPr>
        <p:grpSpPr>
          <a:xfrm>
            <a:off x="6254352" y="3169789"/>
            <a:ext cx="222456" cy="941388"/>
            <a:chOff x="384" y="816"/>
            <a:chExt cx="140" cy="593"/>
          </a:xfrm>
        </p:grpSpPr>
        <p:cxnSp>
          <p:nvCxnSpPr>
            <p:cNvPr id="419" name="Google Shape;419;p24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24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1" name="Google Shape;421;p24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2" name="Google Shape;422;p24"/>
          <p:cNvGrpSpPr/>
          <p:nvPr/>
        </p:nvGrpSpPr>
        <p:grpSpPr>
          <a:xfrm>
            <a:off x="2934997" y="2954857"/>
            <a:ext cx="1510984" cy="1073723"/>
            <a:chOff x="846303" y="2263066"/>
            <a:chExt cx="1510984" cy="1073723"/>
          </a:xfrm>
        </p:grpSpPr>
        <p:grpSp>
          <p:nvGrpSpPr>
            <p:cNvPr id="423" name="Google Shape;423;p24"/>
            <p:cNvGrpSpPr/>
            <p:nvPr/>
          </p:nvGrpSpPr>
          <p:grpSpPr>
            <a:xfrm>
              <a:off x="846303" y="2263066"/>
              <a:ext cx="1510984" cy="1073723"/>
              <a:chOff x="886323" y="2331261"/>
              <a:chExt cx="1510984" cy="1073723"/>
            </a:xfrm>
          </p:grpSpPr>
          <p:cxnSp>
            <p:nvCxnSpPr>
              <p:cNvPr id="424" name="Google Shape;424;p24"/>
              <p:cNvCxnSpPr/>
              <p:nvPr/>
            </p:nvCxnSpPr>
            <p:spPr>
              <a:xfrm flipH="1">
                <a:off x="886323" y="2346884"/>
                <a:ext cx="11700" cy="10581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425" name="Google Shape;425;p24"/>
              <p:cNvCxnSpPr/>
              <p:nvPr/>
            </p:nvCxnSpPr>
            <p:spPr>
              <a:xfrm>
                <a:off x="898023" y="2331261"/>
                <a:ext cx="14733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426" name="Google Shape;426;p24"/>
              <p:cNvCxnSpPr/>
              <p:nvPr/>
            </p:nvCxnSpPr>
            <p:spPr>
              <a:xfrm>
                <a:off x="2371224" y="2331261"/>
                <a:ext cx="18900" cy="10737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427" name="Google Shape;427;p24"/>
              <p:cNvCxnSpPr/>
              <p:nvPr/>
            </p:nvCxnSpPr>
            <p:spPr>
              <a:xfrm>
                <a:off x="891907" y="3073596"/>
                <a:ext cx="1505400" cy="144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</p:grpSp>
        <p:sp>
          <p:nvSpPr>
            <p:cNvPr id="428" name="Google Shape;428;p24"/>
            <p:cNvSpPr/>
            <p:nvPr/>
          </p:nvSpPr>
          <p:spPr>
            <a:xfrm>
              <a:off x="887414" y="2321485"/>
              <a:ext cx="1431000" cy="698400"/>
            </a:xfrm>
            <a:prstGeom prst="rect">
              <a:avLst/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29" name="Google Shape;429;p24"/>
          <p:cNvCxnSpPr/>
          <p:nvPr/>
        </p:nvCxnSpPr>
        <p:spPr>
          <a:xfrm flipH="1">
            <a:off x="2474197" y="4028627"/>
            <a:ext cx="472500" cy="3165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430" name="Google Shape;430;p24"/>
          <p:cNvGrpSpPr/>
          <p:nvPr/>
        </p:nvGrpSpPr>
        <p:grpSpPr>
          <a:xfrm>
            <a:off x="2121713" y="2201263"/>
            <a:ext cx="578308" cy="1109400"/>
            <a:chOff x="4038599" y="2646346"/>
            <a:chExt cx="578308" cy="1109400"/>
          </a:xfrm>
        </p:grpSpPr>
        <p:sp>
          <p:nvSpPr>
            <p:cNvPr id="431" name="Google Shape;431;p24"/>
            <p:cNvSpPr/>
            <p:nvPr/>
          </p:nvSpPr>
          <p:spPr>
            <a:xfrm>
              <a:off x="4038599" y="2656340"/>
              <a:ext cx="564300" cy="741300"/>
            </a:xfrm>
            <a:prstGeom prst="rect">
              <a:avLst/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32" name="Google Shape;432;p24"/>
            <p:cNvCxnSpPr/>
            <p:nvPr/>
          </p:nvCxnSpPr>
          <p:spPr>
            <a:xfrm>
              <a:off x="4038600" y="2646346"/>
              <a:ext cx="0" cy="1109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433" name="Google Shape;433;p24"/>
            <p:cNvCxnSpPr/>
            <p:nvPr/>
          </p:nvCxnSpPr>
          <p:spPr>
            <a:xfrm>
              <a:off x="4616907" y="2656340"/>
              <a:ext cx="0" cy="10860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</p:grpSp>
      <p:grpSp>
        <p:nvGrpSpPr>
          <p:cNvPr id="434" name="Google Shape;434;p24"/>
          <p:cNvGrpSpPr/>
          <p:nvPr/>
        </p:nvGrpSpPr>
        <p:grpSpPr>
          <a:xfrm>
            <a:off x="3241636" y="1700597"/>
            <a:ext cx="286929" cy="865188"/>
            <a:chOff x="528" y="240"/>
            <a:chExt cx="181" cy="545"/>
          </a:xfrm>
        </p:grpSpPr>
        <p:cxnSp>
          <p:nvCxnSpPr>
            <p:cNvPr id="435" name="Google Shape;435;p2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6" name="Google Shape;436;p2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7" name="Google Shape;437;p2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8" name="Google Shape;438;p24"/>
          <p:cNvGrpSpPr/>
          <p:nvPr/>
        </p:nvGrpSpPr>
        <p:grpSpPr>
          <a:xfrm>
            <a:off x="3659241" y="1711384"/>
            <a:ext cx="286929" cy="865188"/>
            <a:chOff x="528" y="240"/>
            <a:chExt cx="181" cy="545"/>
          </a:xfrm>
        </p:grpSpPr>
        <p:cxnSp>
          <p:nvCxnSpPr>
            <p:cNvPr id="439" name="Google Shape;439;p2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0" name="Google Shape;440;p2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1" name="Google Shape;441;p2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25"/>
          <p:cNvGrpSpPr/>
          <p:nvPr/>
        </p:nvGrpSpPr>
        <p:grpSpPr>
          <a:xfrm>
            <a:off x="342900" y="749300"/>
            <a:ext cx="6697662" cy="5636198"/>
            <a:chOff x="216" y="472"/>
            <a:chExt cx="4219" cy="3192"/>
          </a:xfrm>
        </p:grpSpPr>
        <p:sp>
          <p:nvSpPr>
            <p:cNvPr id="448" name="Google Shape;448;p25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lang="en-US" sz="1600"/>
                <a:t>3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/>
                <a:t>Coulda Been Somebody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</a:t>
              </a:r>
              <a:r>
                <a:rPr lang="en-US" sz="1200"/>
                <a:t>Marcel Englmaier</a:t>
              </a:r>
              <a:endParaRPr/>
            </a:p>
          </p:txBody>
        </p:sp>
        <p:sp>
          <p:nvSpPr>
            <p:cNvPr id="449" name="Google Shape;449;p25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/>
                <a:t>Coulda Been Somebody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is a </a:t>
              </a:r>
              <a:r>
                <a:rPr lang="en-US" sz="1100"/>
                <a:t>40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round </a:t>
              </a:r>
              <a:r>
                <a:rPr lang="en-US" sz="1100"/>
                <a:t>Pro-Am Par Time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course.</a:t>
              </a:r>
              <a:r>
                <a:rPr lang="en-US" sz="1100"/>
                <a:t>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There ar</a:t>
              </a:r>
              <a:r>
                <a:rPr lang="en-US" sz="1100"/>
                <a:t>e 32 Steel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targets. The </a:t>
              </a:r>
              <a:r>
                <a:rPr lang="en-US" sz="1100"/>
                <a:t>poppers must fall to score. The static square steel require 2 hits to score. The par time is 45 seconds. Any hits overtime(0.31s or more after the par time beep) will be considered a miss and time will be recorded as 45s. The start signal is audible.</a:t>
              </a:r>
              <a:endParaRPr/>
            </a:p>
          </p:txBody>
        </p:sp>
        <p:sp>
          <p:nvSpPr>
            <p:cNvPr id="450" name="Google Shape;450;p25"/>
            <p:cNvSpPr txBox="1"/>
            <p:nvPr/>
          </p:nvSpPr>
          <p:spPr>
            <a:xfrm>
              <a:off x="216" y="2234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chemeClr val="dk1"/>
                  </a:solidFill>
                </a:rPr>
                <a:t>The Handgun start position is standing completely outside any shooting area with wrists below belt. Handgun loaded and holstered.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chemeClr val="dk1"/>
                  </a:solidFill>
                </a:rPr>
                <a:t>The PCC start position is ding completely outside any shooting area. PCC loaded, stock on belt, safety on.</a:t>
              </a:r>
              <a:endParaRPr sz="1100"/>
            </a:p>
          </p:txBody>
        </p:sp>
        <p:sp>
          <p:nvSpPr>
            <p:cNvPr id="451" name="Google Shape;451;p25"/>
            <p:cNvSpPr txBox="1"/>
            <p:nvPr/>
          </p:nvSpPr>
          <p:spPr>
            <a:xfrm>
              <a:off x="216" y="27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engage color-coded targets </a:t>
              </a:r>
              <a:r>
                <a:rPr lang="en-US" sz="1100"/>
                <a:t>from within the respective shooting areas.</a:t>
              </a:r>
              <a:endParaRPr sz="1100"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sz="1100"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/>
                <a:t>Times faster than 40 seconds will be recorded, otherwise you get 40 seconds due to PAR. Any full-diameter hit will count if steel does not fall. Steel left standing or static steel without 2 hits = 1 miss per occurrence.</a:t>
              </a:r>
              <a:endParaRPr sz="1100"/>
            </a:p>
          </p:txBody>
        </p:sp>
        <p:cxnSp>
          <p:nvCxnSpPr>
            <p:cNvPr id="452" name="Google Shape;452;p25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3" name="Google Shape;453;p25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4" name="Google Shape;454;p25"/>
            <p:cNvCxnSpPr/>
            <p:nvPr/>
          </p:nvCxnSpPr>
          <p:spPr>
            <a:xfrm>
              <a:off x="216" y="2227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5" name="Google Shape;455;p25"/>
            <p:cNvCxnSpPr/>
            <p:nvPr/>
          </p:nvCxnSpPr>
          <p:spPr>
            <a:xfrm>
              <a:off x="235" y="2725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6" name="Google Shape;456;p25"/>
            <p:cNvCxnSpPr/>
            <p:nvPr/>
          </p:nvCxnSpPr>
          <p:spPr>
            <a:xfrm>
              <a:off x="216" y="3323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7" name="Google Shape;457;p25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8" name="Google Shape;458;p25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59" name="Google Shape;459;p25"/>
            <p:cNvCxnSpPr/>
            <p:nvPr/>
          </p:nvCxnSpPr>
          <p:spPr>
            <a:xfrm>
              <a:off x="21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0" name="Google Shape;460;p25"/>
            <p:cNvCxnSpPr/>
            <p:nvPr/>
          </p:nvCxnSpPr>
          <p:spPr>
            <a:xfrm>
              <a:off x="21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1" name="Google Shape;461;p25"/>
            <p:cNvCxnSpPr/>
            <p:nvPr/>
          </p:nvCxnSpPr>
          <p:spPr>
            <a:xfrm>
              <a:off x="438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2" name="Google Shape;462;p25"/>
            <p:cNvCxnSpPr/>
            <p:nvPr/>
          </p:nvCxnSpPr>
          <p:spPr>
            <a:xfrm>
              <a:off x="438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3" name="Google Shape;463;p25"/>
            <p:cNvCxnSpPr/>
            <p:nvPr/>
          </p:nvCxnSpPr>
          <p:spPr>
            <a:xfrm>
              <a:off x="438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4" name="Google Shape;464;p25"/>
            <p:cNvCxnSpPr/>
            <p:nvPr/>
          </p:nvCxnSpPr>
          <p:spPr>
            <a:xfrm>
              <a:off x="438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descr="http://bali-construction.com/wp-content/uploads/2015/11/movember.logo_.2.jpg" id="465" name="Google Shape;46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5275" y="6632015"/>
            <a:ext cx="1875125" cy="1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26"/>
          <p:cNvGrpSpPr/>
          <p:nvPr/>
        </p:nvGrpSpPr>
        <p:grpSpPr>
          <a:xfrm>
            <a:off x="161925" y="149225"/>
            <a:ext cx="6948488" cy="1003299"/>
            <a:chOff x="68" y="94"/>
            <a:chExt cx="4377" cy="632"/>
          </a:xfrm>
        </p:grpSpPr>
        <p:sp>
          <p:nvSpPr>
            <p:cNvPr id="471" name="Google Shape;471;p26"/>
            <p:cNvSpPr/>
            <p:nvPr/>
          </p:nvSpPr>
          <p:spPr>
            <a:xfrm>
              <a:off x="68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26"/>
            <p:cNvSpPr txBox="1"/>
            <p:nvPr/>
          </p:nvSpPr>
          <p:spPr>
            <a:xfrm>
              <a:off x="724" y="94"/>
              <a:ext cx="30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350" lIns="45700" spcFirstLastPara="1" rIns="45700" wrap="square" tIns="63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3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lang="en-US" sz="2000"/>
                <a:t>Coulda Been Somebody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Marcel Englmaier</a:t>
              </a:r>
              <a:endParaRPr/>
            </a:p>
          </p:txBody>
        </p:sp>
        <p:cxnSp>
          <p:nvCxnSpPr>
            <p:cNvPr id="473" name="Google Shape;473;p26"/>
            <p:cNvCxnSpPr/>
            <p:nvPr/>
          </p:nvCxnSpPr>
          <p:spPr>
            <a:xfrm>
              <a:off x="724" y="94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74" name="Google Shape;474;p26"/>
            <p:cNvCxnSpPr/>
            <p:nvPr/>
          </p:nvCxnSpPr>
          <p:spPr>
            <a:xfrm>
              <a:off x="68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75" name="Google Shape;475;p26"/>
            <p:cNvCxnSpPr/>
            <p:nvPr/>
          </p:nvCxnSpPr>
          <p:spPr>
            <a:xfrm>
              <a:off x="724" y="726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76" name="Google Shape;476;p26"/>
            <p:cNvCxnSpPr/>
            <p:nvPr/>
          </p:nvCxnSpPr>
          <p:spPr>
            <a:xfrm>
              <a:off x="3845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77" name="Google Shape;477;p26"/>
            <p:cNvCxnSpPr/>
            <p:nvPr/>
          </p:nvCxnSpPr>
          <p:spPr>
            <a:xfrm>
              <a:off x="724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78" name="Google Shape;478;p26"/>
            <p:cNvCxnSpPr/>
            <p:nvPr/>
          </p:nvCxnSpPr>
          <p:spPr>
            <a:xfrm>
              <a:off x="3845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id="479" name="Google Shape;4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62124"/>
            <a:ext cx="7010399" cy="40730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480" name="Google Shape;480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600" y="304800"/>
            <a:ext cx="1003300" cy="6136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481" name="Google Shape;481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27125" y="304788"/>
            <a:ext cx="1003300" cy="613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27"/>
          <p:cNvGrpSpPr/>
          <p:nvPr/>
        </p:nvGrpSpPr>
        <p:grpSpPr>
          <a:xfrm>
            <a:off x="342900" y="749300"/>
            <a:ext cx="6667500" cy="4525962"/>
            <a:chOff x="216" y="472"/>
            <a:chExt cx="4200" cy="2851"/>
          </a:xfrm>
        </p:grpSpPr>
        <p:sp>
          <p:nvSpPr>
            <p:cNvPr id="488" name="Google Shape;488;p27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4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i="0" lang="en-US" sz="28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Press F To Hose Respects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Eric Beerbaum</a:t>
              </a:r>
              <a:endParaRPr/>
            </a:p>
          </p:txBody>
        </p:sp>
        <p:sp>
          <p:nvSpPr>
            <p:cNvPr id="489" name="Google Shape;489;p27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Press F To Hose Respects is a 3</a:t>
              </a:r>
              <a:r>
                <a:rPr lang="en-US" sz="1100"/>
                <a:t>8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round course. There are 1</a:t>
              </a:r>
              <a:r>
                <a:rPr lang="en-US" sz="1100"/>
                <a:t>9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IDPA targets. The best two hits per target will score.</a:t>
              </a:r>
              <a:r>
                <a:rPr lang="en-US" sz="1100">
                  <a:solidFill>
                    <a:schemeClr val="dk1"/>
                  </a:solidFill>
                </a:rPr>
                <a:t> The start signal is audible.</a:t>
              </a:r>
              <a:endParaRPr/>
            </a:p>
          </p:txBody>
        </p:sp>
        <p:sp>
          <p:nvSpPr>
            <p:cNvPr id="490" name="Google Shape;490;p27"/>
            <p:cNvSpPr txBox="1"/>
            <p:nvPr/>
          </p:nvSpPr>
          <p:spPr>
            <a:xfrm>
              <a:off x="216" y="2227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Handgun start position is standing with one hand touching tree</a:t>
              </a:r>
              <a:r>
                <a:rPr lang="en-US" sz="1100"/>
                <a:t> and the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other hand holding F above shoulders. Handgun loaded and holstered.</a:t>
              </a:r>
              <a:endParaRPr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PCC start position is muzzle touching tree</a:t>
              </a:r>
              <a:r>
                <a:rPr lang="en-US" sz="1100"/>
                <a:t> with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1100"/>
                <a:t>strong hand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holding F above shoulders. PCC loaded, stock on belt, safety on.</a:t>
              </a:r>
              <a:endParaRPr/>
            </a:p>
          </p:txBody>
        </p:sp>
        <p:sp>
          <p:nvSpPr>
            <p:cNvPr id="491" name="Google Shape;491;p27"/>
            <p:cNvSpPr txBox="1"/>
            <p:nvPr/>
          </p:nvSpPr>
          <p:spPr>
            <a:xfrm>
              <a:off x="216" y="2921"/>
              <a:ext cx="4200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</a:t>
              </a:r>
              <a:r>
                <a:rPr lang="en-US" sz="1100">
                  <a:solidFill>
                    <a:schemeClr val="dk1"/>
                  </a:solidFill>
                </a:rPr>
                <a:t>engage targets from within the shooting area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/>
            </a:p>
          </p:txBody>
        </p:sp>
        <p:cxnSp>
          <p:nvCxnSpPr>
            <p:cNvPr id="492" name="Google Shape;492;p27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93" name="Google Shape;493;p27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94" name="Google Shape;494;p27"/>
            <p:cNvCxnSpPr/>
            <p:nvPr/>
          </p:nvCxnSpPr>
          <p:spPr>
            <a:xfrm>
              <a:off x="216" y="2227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95" name="Google Shape;495;p27"/>
            <p:cNvCxnSpPr/>
            <p:nvPr/>
          </p:nvCxnSpPr>
          <p:spPr>
            <a:xfrm>
              <a:off x="216" y="2921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96" name="Google Shape;496;p27"/>
            <p:cNvCxnSpPr/>
            <p:nvPr/>
          </p:nvCxnSpPr>
          <p:spPr>
            <a:xfrm>
              <a:off x="216" y="3323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97" name="Google Shape;497;p27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98" name="Google Shape;498;p27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99" name="Google Shape;499;p27"/>
            <p:cNvCxnSpPr/>
            <p:nvPr/>
          </p:nvCxnSpPr>
          <p:spPr>
            <a:xfrm>
              <a:off x="21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00" name="Google Shape;500;p27"/>
            <p:cNvCxnSpPr/>
            <p:nvPr/>
          </p:nvCxnSpPr>
          <p:spPr>
            <a:xfrm>
              <a:off x="21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01" name="Google Shape;501;p27"/>
            <p:cNvCxnSpPr/>
            <p:nvPr/>
          </p:nvCxnSpPr>
          <p:spPr>
            <a:xfrm>
              <a:off x="438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02" name="Google Shape;502;p27"/>
            <p:cNvCxnSpPr/>
            <p:nvPr/>
          </p:nvCxnSpPr>
          <p:spPr>
            <a:xfrm>
              <a:off x="438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03" name="Google Shape;503;p27"/>
            <p:cNvCxnSpPr/>
            <p:nvPr/>
          </p:nvCxnSpPr>
          <p:spPr>
            <a:xfrm>
              <a:off x="438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04" name="Google Shape;504;p27"/>
            <p:cNvCxnSpPr/>
            <p:nvPr/>
          </p:nvCxnSpPr>
          <p:spPr>
            <a:xfrm>
              <a:off x="438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descr="http://bali-construction.com/wp-content/uploads/2015/11/movember.logo_.2.jpg" id="505" name="Google Shape;50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5275" y="6632015"/>
            <a:ext cx="1875125" cy="1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oogle Shape;510;p28"/>
          <p:cNvGrpSpPr/>
          <p:nvPr/>
        </p:nvGrpSpPr>
        <p:grpSpPr>
          <a:xfrm>
            <a:off x="162713" y="149225"/>
            <a:ext cx="6948488" cy="1003299"/>
            <a:chOff x="68" y="94"/>
            <a:chExt cx="4377" cy="632"/>
          </a:xfrm>
        </p:grpSpPr>
        <p:sp>
          <p:nvSpPr>
            <p:cNvPr id="511" name="Google Shape;511;p28"/>
            <p:cNvSpPr/>
            <p:nvPr/>
          </p:nvSpPr>
          <p:spPr>
            <a:xfrm>
              <a:off x="68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28"/>
            <p:cNvSpPr txBox="1"/>
            <p:nvPr/>
          </p:nvSpPr>
          <p:spPr>
            <a:xfrm>
              <a:off x="724" y="94"/>
              <a:ext cx="30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350" lIns="45700" spcFirstLastPara="1" rIns="45700" wrap="square" tIns="63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4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Press F To Hose Respects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Eric Beerbaum</a:t>
              </a:r>
              <a:endParaRPr/>
            </a:p>
          </p:txBody>
        </p:sp>
        <p:cxnSp>
          <p:nvCxnSpPr>
            <p:cNvPr id="513" name="Google Shape;513;p28"/>
            <p:cNvCxnSpPr/>
            <p:nvPr/>
          </p:nvCxnSpPr>
          <p:spPr>
            <a:xfrm>
              <a:off x="724" y="94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14" name="Google Shape;514;p28"/>
            <p:cNvCxnSpPr/>
            <p:nvPr/>
          </p:nvCxnSpPr>
          <p:spPr>
            <a:xfrm>
              <a:off x="68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15" name="Google Shape;515;p28"/>
            <p:cNvCxnSpPr/>
            <p:nvPr/>
          </p:nvCxnSpPr>
          <p:spPr>
            <a:xfrm>
              <a:off x="724" y="726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16" name="Google Shape;516;p28"/>
            <p:cNvCxnSpPr/>
            <p:nvPr/>
          </p:nvCxnSpPr>
          <p:spPr>
            <a:xfrm>
              <a:off x="3845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17" name="Google Shape;517;p28"/>
            <p:cNvCxnSpPr/>
            <p:nvPr/>
          </p:nvCxnSpPr>
          <p:spPr>
            <a:xfrm>
              <a:off x="724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18" name="Google Shape;518;p28"/>
            <p:cNvCxnSpPr/>
            <p:nvPr/>
          </p:nvCxnSpPr>
          <p:spPr>
            <a:xfrm>
              <a:off x="3845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id="519" name="Google Shape;51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075" y="1296987"/>
            <a:ext cx="7132636" cy="6670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520" name="Google Shape;52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600" y="304800"/>
            <a:ext cx="1003300" cy="6136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521" name="Google Shape;52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27125" y="304788"/>
            <a:ext cx="1003300" cy="613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" name="Google Shape;527;p29"/>
          <p:cNvGrpSpPr/>
          <p:nvPr/>
        </p:nvGrpSpPr>
        <p:grpSpPr>
          <a:xfrm>
            <a:off x="342900" y="749300"/>
            <a:ext cx="6667500" cy="4524374"/>
            <a:chOff x="216" y="472"/>
            <a:chExt cx="4200" cy="2850"/>
          </a:xfrm>
        </p:grpSpPr>
        <p:sp>
          <p:nvSpPr>
            <p:cNvPr id="528" name="Google Shape;528;p29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5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1" i="0" lang="en-US" sz="2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They Told Me This Was A Hoser Match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Eric Beerbaum</a:t>
              </a:r>
              <a:endParaRPr/>
            </a:p>
          </p:txBody>
        </p:sp>
        <p:sp>
          <p:nvSpPr>
            <p:cNvPr id="529" name="Google Shape;529;p29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They Told Me This Was A Hoser Match is a </a:t>
              </a:r>
              <a:r>
                <a:rPr lang="en-US" sz="1100"/>
                <a:t>28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round course. There are 1</a:t>
              </a:r>
              <a:r>
                <a:rPr lang="en-US" sz="1100"/>
                <a:t>4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IDPA targets. The best two hits per target will score.</a:t>
              </a:r>
              <a:r>
                <a:rPr lang="en-US" sz="1100">
                  <a:solidFill>
                    <a:schemeClr val="dk1"/>
                  </a:solidFill>
                </a:rPr>
                <a:t> The start signal is audible.</a:t>
              </a:r>
              <a:endParaRPr/>
            </a:p>
          </p:txBody>
        </p:sp>
        <p:sp>
          <p:nvSpPr>
            <p:cNvPr id="530" name="Google Shape;530;p29"/>
            <p:cNvSpPr txBox="1"/>
            <p:nvPr/>
          </p:nvSpPr>
          <p:spPr>
            <a:xfrm>
              <a:off x="216" y="2226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Handgun start position is standing completely outside the shooting areas </a:t>
              </a:r>
              <a:r>
                <a:rPr lang="en-US" sz="1100"/>
                <a:t>with wrists below belt. H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andgun loaded and holstered.</a:t>
              </a:r>
              <a:endParaRPr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PCC start position is standing completely outside shooting areas. PCC loaded, stock on belt, safety on.</a:t>
              </a:r>
              <a:endParaRPr/>
            </a:p>
          </p:txBody>
        </p:sp>
        <p:sp>
          <p:nvSpPr>
            <p:cNvPr id="531" name="Google Shape;531;p29"/>
            <p:cNvSpPr txBox="1"/>
            <p:nvPr/>
          </p:nvSpPr>
          <p:spPr>
            <a:xfrm>
              <a:off x="216" y="2920"/>
              <a:ext cx="4200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</a:t>
              </a:r>
              <a:r>
                <a:rPr lang="en-US" sz="1100">
                  <a:solidFill>
                    <a:schemeClr val="dk1"/>
                  </a:solidFill>
                </a:rPr>
                <a:t>engage targets from within the shooting areas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/>
            </a:p>
          </p:txBody>
        </p:sp>
        <p:cxnSp>
          <p:nvCxnSpPr>
            <p:cNvPr id="532" name="Google Shape;532;p29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33" name="Google Shape;533;p29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34" name="Google Shape;534;p29"/>
            <p:cNvCxnSpPr/>
            <p:nvPr/>
          </p:nvCxnSpPr>
          <p:spPr>
            <a:xfrm>
              <a:off x="216" y="2226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35" name="Google Shape;535;p29"/>
            <p:cNvCxnSpPr/>
            <p:nvPr/>
          </p:nvCxnSpPr>
          <p:spPr>
            <a:xfrm>
              <a:off x="216" y="2920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36" name="Google Shape;536;p29"/>
            <p:cNvCxnSpPr/>
            <p:nvPr/>
          </p:nvCxnSpPr>
          <p:spPr>
            <a:xfrm>
              <a:off x="216" y="332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37" name="Google Shape;537;p29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38" name="Google Shape;538;p29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39" name="Google Shape;539;p29"/>
            <p:cNvCxnSpPr/>
            <p:nvPr/>
          </p:nvCxnSpPr>
          <p:spPr>
            <a:xfrm>
              <a:off x="216" y="2226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40" name="Google Shape;540;p29"/>
            <p:cNvCxnSpPr/>
            <p:nvPr/>
          </p:nvCxnSpPr>
          <p:spPr>
            <a:xfrm>
              <a:off x="216" y="2920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41" name="Google Shape;541;p29"/>
            <p:cNvCxnSpPr/>
            <p:nvPr/>
          </p:nvCxnSpPr>
          <p:spPr>
            <a:xfrm>
              <a:off x="4385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42" name="Google Shape;542;p29"/>
            <p:cNvCxnSpPr/>
            <p:nvPr/>
          </p:nvCxnSpPr>
          <p:spPr>
            <a:xfrm>
              <a:off x="4385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43" name="Google Shape;543;p29"/>
            <p:cNvCxnSpPr/>
            <p:nvPr/>
          </p:nvCxnSpPr>
          <p:spPr>
            <a:xfrm>
              <a:off x="4385" y="2226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44" name="Google Shape;544;p29"/>
            <p:cNvCxnSpPr/>
            <p:nvPr/>
          </p:nvCxnSpPr>
          <p:spPr>
            <a:xfrm>
              <a:off x="4385" y="2920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descr="http://bali-construction.com/wp-content/uploads/2015/11/movember.logo_.2.jpg" id="545" name="Google Shape;54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5275" y="6632015"/>
            <a:ext cx="1875125" cy="1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" name="Google Shape;550;p30"/>
          <p:cNvGrpSpPr/>
          <p:nvPr/>
        </p:nvGrpSpPr>
        <p:grpSpPr>
          <a:xfrm>
            <a:off x="163513" y="149225"/>
            <a:ext cx="6948487" cy="1001713"/>
            <a:chOff x="68" y="94"/>
            <a:chExt cx="4377" cy="631"/>
          </a:xfrm>
        </p:grpSpPr>
        <p:sp>
          <p:nvSpPr>
            <p:cNvPr id="551" name="Google Shape;551;p30"/>
            <p:cNvSpPr/>
            <p:nvPr/>
          </p:nvSpPr>
          <p:spPr>
            <a:xfrm>
              <a:off x="68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30"/>
            <p:cNvSpPr txBox="1"/>
            <p:nvPr/>
          </p:nvSpPr>
          <p:spPr>
            <a:xfrm>
              <a:off x="724" y="94"/>
              <a:ext cx="30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350" lIns="45700" spcFirstLastPara="1" rIns="45700" wrap="square" tIns="63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5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They Told Me This Was A Hoser Match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Eric Beerbaum</a:t>
              </a:r>
              <a:endParaRPr/>
            </a:p>
          </p:txBody>
        </p:sp>
        <p:cxnSp>
          <p:nvCxnSpPr>
            <p:cNvPr id="553" name="Google Shape;553;p30"/>
            <p:cNvCxnSpPr/>
            <p:nvPr/>
          </p:nvCxnSpPr>
          <p:spPr>
            <a:xfrm>
              <a:off x="724" y="94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54" name="Google Shape;554;p30"/>
            <p:cNvCxnSpPr/>
            <p:nvPr/>
          </p:nvCxnSpPr>
          <p:spPr>
            <a:xfrm>
              <a:off x="68" y="725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55" name="Google Shape;555;p30"/>
            <p:cNvCxnSpPr/>
            <p:nvPr/>
          </p:nvCxnSpPr>
          <p:spPr>
            <a:xfrm>
              <a:off x="724" y="725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56" name="Google Shape;556;p30"/>
            <p:cNvCxnSpPr/>
            <p:nvPr/>
          </p:nvCxnSpPr>
          <p:spPr>
            <a:xfrm>
              <a:off x="3845" y="725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57" name="Google Shape;557;p30"/>
            <p:cNvCxnSpPr/>
            <p:nvPr/>
          </p:nvCxnSpPr>
          <p:spPr>
            <a:xfrm>
              <a:off x="724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58" name="Google Shape;558;p30"/>
            <p:cNvCxnSpPr/>
            <p:nvPr/>
          </p:nvCxnSpPr>
          <p:spPr>
            <a:xfrm>
              <a:off x="3845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id="559" name="Google Shape;55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075" y="1265237"/>
            <a:ext cx="7132637" cy="64341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560" name="Google Shape;56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600" y="304800"/>
            <a:ext cx="1003300" cy="6136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561" name="Google Shape;561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27125" y="304788"/>
            <a:ext cx="1003300" cy="613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7" name="Google Shape;567;p31"/>
          <p:cNvGrpSpPr/>
          <p:nvPr/>
        </p:nvGrpSpPr>
        <p:grpSpPr>
          <a:xfrm>
            <a:off x="342900" y="749300"/>
            <a:ext cx="6667500" cy="4525962"/>
            <a:chOff x="216" y="472"/>
            <a:chExt cx="4200" cy="2851"/>
          </a:xfrm>
        </p:grpSpPr>
        <p:sp>
          <p:nvSpPr>
            <p:cNvPr id="568" name="Google Shape;568;p31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lang="en-US" sz="1600"/>
                <a:t>6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/>
                <a:t>Barrel of Monkeys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</a:t>
              </a:r>
              <a:r>
                <a:rPr lang="en-US" sz="1200"/>
                <a:t>Dave McClure</a:t>
              </a:r>
              <a:endParaRPr/>
            </a:p>
          </p:txBody>
        </p:sp>
        <p:sp>
          <p:nvSpPr>
            <p:cNvPr id="569" name="Google Shape;569;p31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/>
                <a:t>Barrel of Monkeys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is a </a:t>
              </a:r>
              <a:r>
                <a:rPr lang="en-US" sz="1100"/>
                <a:t>44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round course.</a:t>
              </a:r>
              <a:r>
                <a:rPr lang="en-US" sz="1100"/>
                <a:t>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There ar</a:t>
              </a:r>
              <a:r>
                <a:rPr lang="en-US" sz="1100"/>
                <a:t>e 22 IDPA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targets.</a:t>
              </a:r>
              <a:r>
                <a:rPr lang="en-US" sz="1100"/>
                <a:t> The start signal is audible</a:t>
              </a:r>
              <a:endParaRPr/>
            </a:p>
          </p:txBody>
        </p:sp>
        <p:sp>
          <p:nvSpPr>
            <p:cNvPr id="570" name="Google Shape;570;p31"/>
            <p:cNvSpPr txBox="1"/>
            <p:nvPr/>
          </p:nvSpPr>
          <p:spPr>
            <a:xfrm>
              <a:off x="216" y="2227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chemeClr val="dk1"/>
                  </a:solidFill>
                </a:rPr>
                <a:t>The Handgun start position is standing completely outside any shooting area with wrists below belt. Handgun loaded and holstered.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chemeClr val="dk1"/>
                  </a:solidFill>
                </a:rPr>
                <a:t>The PCC start position is ding completely outside any shooting area. PCC loaded, stock on belt, safety on.</a:t>
              </a:r>
              <a:endParaRPr sz="1100"/>
            </a:p>
          </p:txBody>
        </p:sp>
        <p:sp>
          <p:nvSpPr>
            <p:cNvPr id="571" name="Google Shape;571;p31"/>
            <p:cNvSpPr txBox="1"/>
            <p:nvPr/>
          </p:nvSpPr>
          <p:spPr>
            <a:xfrm>
              <a:off x="216" y="2921"/>
              <a:ext cx="4200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engage targets </a:t>
              </a:r>
              <a:r>
                <a:rPr lang="en-US" sz="1100"/>
                <a:t>from on top shooting areas. Shots fired while not on shooting areas incur 1 penalty per shot fired.</a:t>
              </a:r>
              <a:endParaRPr/>
            </a:p>
          </p:txBody>
        </p:sp>
        <p:cxnSp>
          <p:nvCxnSpPr>
            <p:cNvPr id="572" name="Google Shape;572;p31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73" name="Google Shape;573;p31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74" name="Google Shape;574;p31"/>
            <p:cNvCxnSpPr/>
            <p:nvPr/>
          </p:nvCxnSpPr>
          <p:spPr>
            <a:xfrm>
              <a:off x="216" y="2227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75" name="Google Shape;575;p31"/>
            <p:cNvCxnSpPr/>
            <p:nvPr/>
          </p:nvCxnSpPr>
          <p:spPr>
            <a:xfrm>
              <a:off x="216" y="2921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76" name="Google Shape;576;p31"/>
            <p:cNvCxnSpPr/>
            <p:nvPr/>
          </p:nvCxnSpPr>
          <p:spPr>
            <a:xfrm>
              <a:off x="216" y="3323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77" name="Google Shape;577;p31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78" name="Google Shape;578;p31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79" name="Google Shape;579;p31"/>
            <p:cNvCxnSpPr/>
            <p:nvPr/>
          </p:nvCxnSpPr>
          <p:spPr>
            <a:xfrm>
              <a:off x="21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80" name="Google Shape;580;p31"/>
            <p:cNvCxnSpPr/>
            <p:nvPr/>
          </p:nvCxnSpPr>
          <p:spPr>
            <a:xfrm>
              <a:off x="21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81" name="Google Shape;581;p31"/>
            <p:cNvCxnSpPr/>
            <p:nvPr/>
          </p:nvCxnSpPr>
          <p:spPr>
            <a:xfrm>
              <a:off x="438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82" name="Google Shape;582;p31"/>
            <p:cNvCxnSpPr/>
            <p:nvPr/>
          </p:nvCxnSpPr>
          <p:spPr>
            <a:xfrm>
              <a:off x="438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83" name="Google Shape;583;p31"/>
            <p:cNvCxnSpPr/>
            <p:nvPr/>
          </p:nvCxnSpPr>
          <p:spPr>
            <a:xfrm>
              <a:off x="438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84" name="Google Shape;584;p31"/>
            <p:cNvCxnSpPr/>
            <p:nvPr/>
          </p:nvCxnSpPr>
          <p:spPr>
            <a:xfrm>
              <a:off x="438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descr="http://bali-construction.com/wp-content/uploads/2015/11/movember.logo_.2.jpg" id="585" name="Google Shape;58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5275" y="6632015"/>
            <a:ext cx="1875125" cy="1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32"/>
          <p:cNvGrpSpPr/>
          <p:nvPr/>
        </p:nvGrpSpPr>
        <p:grpSpPr>
          <a:xfrm>
            <a:off x="161925" y="149225"/>
            <a:ext cx="6948488" cy="1003299"/>
            <a:chOff x="68" y="94"/>
            <a:chExt cx="4377" cy="632"/>
          </a:xfrm>
        </p:grpSpPr>
        <p:sp>
          <p:nvSpPr>
            <p:cNvPr id="591" name="Google Shape;591;p32"/>
            <p:cNvSpPr/>
            <p:nvPr/>
          </p:nvSpPr>
          <p:spPr>
            <a:xfrm>
              <a:off x="68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2"/>
            <p:cNvSpPr txBox="1"/>
            <p:nvPr/>
          </p:nvSpPr>
          <p:spPr>
            <a:xfrm>
              <a:off x="724" y="94"/>
              <a:ext cx="30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350" lIns="45700" spcFirstLastPara="1" rIns="45700" wrap="square" tIns="63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b="1" lang="en-US" sz="2000"/>
                <a:t>6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lang="en-US" sz="2000"/>
                <a:t>Barrel of Monkeys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</a:t>
              </a:r>
              <a:r>
                <a:rPr b="1" lang="en-US" sz="1200"/>
                <a:t>Dave McClure</a:t>
              </a:r>
              <a:endParaRPr/>
            </a:p>
          </p:txBody>
        </p:sp>
        <p:cxnSp>
          <p:nvCxnSpPr>
            <p:cNvPr id="593" name="Google Shape;593;p32"/>
            <p:cNvCxnSpPr/>
            <p:nvPr/>
          </p:nvCxnSpPr>
          <p:spPr>
            <a:xfrm>
              <a:off x="724" y="94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94" name="Google Shape;594;p32"/>
            <p:cNvCxnSpPr/>
            <p:nvPr/>
          </p:nvCxnSpPr>
          <p:spPr>
            <a:xfrm>
              <a:off x="68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95" name="Google Shape;595;p32"/>
            <p:cNvCxnSpPr/>
            <p:nvPr/>
          </p:nvCxnSpPr>
          <p:spPr>
            <a:xfrm>
              <a:off x="724" y="726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96" name="Google Shape;596;p32"/>
            <p:cNvCxnSpPr/>
            <p:nvPr/>
          </p:nvCxnSpPr>
          <p:spPr>
            <a:xfrm>
              <a:off x="3845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97" name="Google Shape;597;p32"/>
            <p:cNvCxnSpPr/>
            <p:nvPr/>
          </p:nvCxnSpPr>
          <p:spPr>
            <a:xfrm>
              <a:off x="724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598" name="Google Shape;598;p32"/>
            <p:cNvCxnSpPr/>
            <p:nvPr/>
          </p:nvCxnSpPr>
          <p:spPr>
            <a:xfrm>
              <a:off x="3845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descr="http://bali-construction.com/wp-content/uploads/2015/11/movember.logo_.2.jpg" id="599" name="Google Shape;59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304800"/>
            <a:ext cx="1003300" cy="6136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600" name="Google Shape;60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7125" y="304788"/>
            <a:ext cx="1003300" cy="613612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32"/>
          <p:cNvSpPr/>
          <p:nvPr/>
        </p:nvSpPr>
        <p:spPr>
          <a:xfrm>
            <a:off x="601011" y="2423281"/>
            <a:ext cx="269379" cy="494109"/>
          </a:xfrm>
          <a:custGeom>
            <a:rect b="b" l="l" r="r" t="t"/>
            <a:pathLst>
              <a:path extrusionOk="0" h="517" w="277">
                <a:moveTo>
                  <a:pt x="89" y="0"/>
                </a:moveTo>
                <a:lnTo>
                  <a:pt x="191" y="0"/>
                </a:lnTo>
                <a:lnTo>
                  <a:pt x="191" y="105"/>
                </a:lnTo>
                <a:lnTo>
                  <a:pt x="225" y="105"/>
                </a:lnTo>
                <a:lnTo>
                  <a:pt x="276" y="139"/>
                </a:lnTo>
                <a:lnTo>
                  <a:pt x="276" y="415"/>
                </a:lnTo>
                <a:lnTo>
                  <a:pt x="225" y="516"/>
                </a:lnTo>
                <a:lnTo>
                  <a:pt x="51" y="516"/>
                </a:lnTo>
                <a:lnTo>
                  <a:pt x="0" y="415"/>
                </a:lnTo>
                <a:lnTo>
                  <a:pt x="0" y="139"/>
                </a:lnTo>
                <a:lnTo>
                  <a:pt x="51" y="105"/>
                </a:lnTo>
                <a:lnTo>
                  <a:pt x="89" y="105"/>
                </a:lnTo>
                <a:lnTo>
                  <a:pt x="89" y="0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02" name="Google Shape;602;p32"/>
          <p:cNvGrpSpPr/>
          <p:nvPr/>
        </p:nvGrpSpPr>
        <p:grpSpPr>
          <a:xfrm>
            <a:off x="1460303" y="2230239"/>
            <a:ext cx="268996" cy="811113"/>
            <a:chOff x="528" y="240"/>
            <a:chExt cx="181" cy="545"/>
          </a:xfrm>
        </p:grpSpPr>
        <p:cxnSp>
          <p:nvCxnSpPr>
            <p:cNvPr id="603" name="Google Shape;603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4" name="Google Shape;604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05" name="Google Shape;605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6" name="Google Shape;606;p32"/>
          <p:cNvGrpSpPr/>
          <p:nvPr/>
        </p:nvGrpSpPr>
        <p:grpSpPr>
          <a:xfrm>
            <a:off x="3942371" y="1719728"/>
            <a:ext cx="268996" cy="811113"/>
            <a:chOff x="528" y="240"/>
            <a:chExt cx="181" cy="545"/>
          </a:xfrm>
        </p:grpSpPr>
        <p:cxnSp>
          <p:nvCxnSpPr>
            <p:cNvPr id="607" name="Google Shape;607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8" name="Google Shape;608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09" name="Google Shape;609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0" name="Google Shape;610;p32"/>
          <p:cNvGrpSpPr/>
          <p:nvPr/>
        </p:nvGrpSpPr>
        <p:grpSpPr>
          <a:xfrm>
            <a:off x="3644535" y="1730890"/>
            <a:ext cx="268996" cy="811113"/>
            <a:chOff x="528" y="240"/>
            <a:chExt cx="181" cy="545"/>
          </a:xfrm>
        </p:grpSpPr>
        <p:cxnSp>
          <p:nvCxnSpPr>
            <p:cNvPr id="611" name="Google Shape;611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2" name="Google Shape;612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13" name="Google Shape;613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4" name="Google Shape;614;p32"/>
          <p:cNvGrpSpPr/>
          <p:nvPr/>
        </p:nvGrpSpPr>
        <p:grpSpPr>
          <a:xfrm>
            <a:off x="1026778" y="2261662"/>
            <a:ext cx="268996" cy="811113"/>
            <a:chOff x="528" y="240"/>
            <a:chExt cx="181" cy="545"/>
          </a:xfrm>
        </p:grpSpPr>
        <p:cxnSp>
          <p:nvCxnSpPr>
            <p:cNvPr id="615" name="Google Shape;615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6" name="Google Shape;616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17" name="Google Shape;617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8" name="Google Shape;618;p32"/>
          <p:cNvGrpSpPr/>
          <p:nvPr/>
        </p:nvGrpSpPr>
        <p:grpSpPr>
          <a:xfrm>
            <a:off x="622189" y="2261662"/>
            <a:ext cx="268996" cy="811113"/>
            <a:chOff x="528" y="240"/>
            <a:chExt cx="181" cy="545"/>
          </a:xfrm>
        </p:grpSpPr>
        <p:cxnSp>
          <p:nvCxnSpPr>
            <p:cNvPr id="619" name="Google Shape;619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0" name="Google Shape;620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21" name="Google Shape;621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2" name="Google Shape;622;p32"/>
          <p:cNvGrpSpPr/>
          <p:nvPr/>
        </p:nvGrpSpPr>
        <p:grpSpPr>
          <a:xfrm>
            <a:off x="221178" y="2233538"/>
            <a:ext cx="268996" cy="811113"/>
            <a:chOff x="528" y="240"/>
            <a:chExt cx="181" cy="545"/>
          </a:xfrm>
        </p:grpSpPr>
        <p:cxnSp>
          <p:nvCxnSpPr>
            <p:cNvPr id="623" name="Google Shape;623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4" name="Google Shape;624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25" name="Google Shape;625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6" name="Google Shape;626;p32"/>
          <p:cNvGrpSpPr/>
          <p:nvPr/>
        </p:nvGrpSpPr>
        <p:grpSpPr>
          <a:xfrm rot="1429046">
            <a:off x="5236173" y="1774043"/>
            <a:ext cx="264719" cy="678528"/>
            <a:chOff x="384" y="816"/>
            <a:chExt cx="140" cy="593"/>
          </a:xfrm>
        </p:grpSpPr>
        <p:cxnSp>
          <p:nvCxnSpPr>
            <p:cNvPr id="627" name="Google Shape;627;p3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28" name="Google Shape;628;p3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29" name="Google Shape;629;p3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0" name="Google Shape;630;p32"/>
          <p:cNvGrpSpPr/>
          <p:nvPr/>
        </p:nvGrpSpPr>
        <p:grpSpPr>
          <a:xfrm flipH="1" rot="-685756">
            <a:off x="2167924" y="1689046"/>
            <a:ext cx="230710" cy="816252"/>
            <a:chOff x="384" y="816"/>
            <a:chExt cx="140" cy="593"/>
          </a:xfrm>
        </p:grpSpPr>
        <p:cxnSp>
          <p:nvCxnSpPr>
            <p:cNvPr id="631" name="Google Shape;631;p3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2" name="Google Shape;632;p3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33" name="Google Shape;633;p3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34" name="Google Shape;634;p32"/>
          <p:cNvGrpSpPr/>
          <p:nvPr/>
        </p:nvGrpSpPr>
        <p:grpSpPr>
          <a:xfrm flipH="1" rot="-685756">
            <a:off x="5640677" y="1673621"/>
            <a:ext cx="229338" cy="928848"/>
            <a:chOff x="384" y="816"/>
            <a:chExt cx="140" cy="593"/>
          </a:xfrm>
        </p:grpSpPr>
        <p:cxnSp>
          <p:nvCxnSpPr>
            <p:cNvPr id="635" name="Google Shape;635;p3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6" name="Google Shape;636;p3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37" name="Google Shape;637;p3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8" name="Google Shape;638;p32"/>
          <p:cNvSpPr/>
          <p:nvPr/>
        </p:nvSpPr>
        <p:spPr>
          <a:xfrm>
            <a:off x="2539562" y="2424102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32"/>
          <p:cNvSpPr/>
          <p:nvPr/>
        </p:nvSpPr>
        <p:spPr>
          <a:xfrm>
            <a:off x="5858019" y="2408927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32"/>
          <p:cNvSpPr/>
          <p:nvPr/>
        </p:nvSpPr>
        <p:spPr>
          <a:xfrm>
            <a:off x="5858019" y="1947239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32"/>
          <p:cNvSpPr/>
          <p:nvPr/>
        </p:nvSpPr>
        <p:spPr>
          <a:xfrm>
            <a:off x="752911" y="2990911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32"/>
          <p:cNvSpPr/>
          <p:nvPr/>
        </p:nvSpPr>
        <p:spPr>
          <a:xfrm>
            <a:off x="758864" y="2497273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3" name="Google Shape;643;p32"/>
          <p:cNvGrpSpPr/>
          <p:nvPr/>
        </p:nvGrpSpPr>
        <p:grpSpPr>
          <a:xfrm>
            <a:off x="4546940" y="1587373"/>
            <a:ext cx="221652" cy="790869"/>
            <a:chOff x="376" y="764"/>
            <a:chExt cx="144" cy="645"/>
          </a:xfrm>
        </p:grpSpPr>
        <p:cxnSp>
          <p:nvCxnSpPr>
            <p:cNvPr id="644" name="Google Shape;644;p3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5" name="Google Shape;645;p3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6" name="Google Shape;646;p32"/>
            <p:cNvSpPr/>
            <p:nvPr/>
          </p:nvSpPr>
          <p:spPr>
            <a:xfrm flipH="1">
              <a:off x="376" y="764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7" name="Google Shape;647;p32"/>
          <p:cNvSpPr/>
          <p:nvPr/>
        </p:nvSpPr>
        <p:spPr>
          <a:xfrm flipH="1">
            <a:off x="4546134" y="1836729"/>
            <a:ext cx="215299" cy="446319"/>
          </a:xfrm>
          <a:custGeom>
            <a:rect b="b" l="l" r="r" t="t"/>
            <a:pathLst>
              <a:path extrusionOk="0" h="375" w="173">
                <a:moveTo>
                  <a:pt x="63" y="15"/>
                </a:moveTo>
                <a:lnTo>
                  <a:pt x="126" y="0"/>
                </a:lnTo>
                <a:lnTo>
                  <a:pt x="126" y="67"/>
                </a:lnTo>
                <a:lnTo>
                  <a:pt x="151" y="71"/>
                </a:lnTo>
                <a:lnTo>
                  <a:pt x="173" y="88"/>
                </a:lnTo>
                <a:lnTo>
                  <a:pt x="173" y="279"/>
                </a:lnTo>
                <a:lnTo>
                  <a:pt x="148" y="343"/>
                </a:lnTo>
                <a:lnTo>
                  <a:pt x="40" y="375"/>
                </a:lnTo>
                <a:lnTo>
                  <a:pt x="0" y="318"/>
                </a:lnTo>
                <a:lnTo>
                  <a:pt x="0" y="127"/>
                </a:lnTo>
                <a:lnTo>
                  <a:pt x="29" y="96"/>
                </a:lnTo>
                <a:lnTo>
                  <a:pt x="61" y="85"/>
                </a:lnTo>
                <a:lnTo>
                  <a:pt x="62" y="15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32"/>
          <p:cNvSpPr/>
          <p:nvPr/>
        </p:nvSpPr>
        <p:spPr>
          <a:xfrm>
            <a:off x="1738688" y="2537216"/>
            <a:ext cx="690300" cy="622800"/>
          </a:xfrm>
          <a:prstGeom prst="rect">
            <a:avLst/>
          </a:prstGeom>
          <a:solidFill>
            <a:srgbClr val="5B9BD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Tree</a:t>
            </a:r>
            <a:endParaRPr/>
          </a:p>
        </p:txBody>
      </p:sp>
      <p:sp>
        <p:nvSpPr>
          <p:cNvPr id="649" name="Google Shape;649;p32"/>
          <p:cNvSpPr/>
          <p:nvPr/>
        </p:nvSpPr>
        <p:spPr>
          <a:xfrm>
            <a:off x="535384" y="2703500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32"/>
          <p:cNvSpPr/>
          <p:nvPr/>
        </p:nvSpPr>
        <p:spPr>
          <a:xfrm>
            <a:off x="4329159" y="2296287"/>
            <a:ext cx="690300" cy="622800"/>
          </a:xfrm>
          <a:prstGeom prst="rect">
            <a:avLst/>
          </a:prstGeom>
          <a:solidFill>
            <a:srgbClr val="5B9BD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Tree</a:t>
            </a:r>
            <a:endParaRPr/>
          </a:p>
        </p:txBody>
      </p:sp>
      <p:grpSp>
        <p:nvGrpSpPr>
          <p:cNvPr id="651" name="Google Shape;651;p32"/>
          <p:cNvGrpSpPr/>
          <p:nvPr/>
        </p:nvGrpSpPr>
        <p:grpSpPr>
          <a:xfrm>
            <a:off x="2698788" y="1697404"/>
            <a:ext cx="268996" cy="811113"/>
            <a:chOff x="528" y="240"/>
            <a:chExt cx="181" cy="545"/>
          </a:xfrm>
        </p:grpSpPr>
        <p:cxnSp>
          <p:nvCxnSpPr>
            <p:cNvPr id="652" name="Google Shape;652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3" name="Google Shape;653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4" name="Google Shape;654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5" name="Google Shape;655;p32"/>
          <p:cNvGrpSpPr/>
          <p:nvPr/>
        </p:nvGrpSpPr>
        <p:grpSpPr>
          <a:xfrm>
            <a:off x="2400952" y="1708566"/>
            <a:ext cx="268996" cy="811113"/>
            <a:chOff x="528" y="240"/>
            <a:chExt cx="181" cy="545"/>
          </a:xfrm>
        </p:grpSpPr>
        <p:cxnSp>
          <p:nvCxnSpPr>
            <p:cNvPr id="656" name="Google Shape;656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7" name="Google Shape;657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8" name="Google Shape;658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9" name="Google Shape;659;p32"/>
          <p:cNvGrpSpPr/>
          <p:nvPr/>
        </p:nvGrpSpPr>
        <p:grpSpPr>
          <a:xfrm>
            <a:off x="3340749" y="1708566"/>
            <a:ext cx="268996" cy="811113"/>
            <a:chOff x="528" y="240"/>
            <a:chExt cx="181" cy="545"/>
          </a:xfrm>
        </p:grpSpPr>
        <p:cxnSp>
          <p:nvCxnSpPr>
            <p:cNvPr id="660" name="Google Shape;660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1" name="Google Shape;661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2" name="Google Shape;662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3" name="Google Shape;663;p32"/>
          <p:cNvGrpSpPr/>
          <p:nvPr/>
        </p:nvGrpSpPr>
        <p:grpSpPr>
          <a:xfrm>
            <a:off x="3042913" y="1719728"/>
            <a:ext cx="268996" cy="811113"/>
            <a:chOff x="528" y="240"/>
            <a:chExt cx="181" cy="545"/>
          </a:xfrm>
        </p:grpSpPr>
        <p:cxnSp>
          <p:nvCxnSpPr>
            <p:cNvPr id="664" name="Google Shape;664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5" name="Google Shape;665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6" name="Google Shape;666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7" name="Google Shape;667;p32"/>
          <p:cNvGrpSpPr/>
          <p:nvPr/>
        </p:nvGrpSpPr>
        <p:grpSpPr>
          <a:xfrm>
            <a:off x="6493012" y="1949005"/>
            <a:ext cx="268996" cy="811113"/>
            <a:chOff x="528" y="240"/>
            <a:chExt cx="181" cy="545"/>
          </a:xfrm>
        </p:grpSpPr>
        <p:cxnSp>
          <p:nvCxnSpPr>
            <p:cNvPr id="668" name="Google Shape;668;p3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9" name="Google Shape;669;p3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70" name="Google Shape;670;p3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1" name="Google Shape;671;p32"/>
          <p:cNvSpPr/>
          <p:nvPr/>
        </p:nvSpPr>
        <p:spPr>
          <a:xfrm>
            <a:off x="2541459" y="1950928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32"/>
          <p:cNvSpPr/>
          <p:nvPr/>
        </p:nvSpPr>
        <p:spPr>
          <a:xfrm>
            <a:off x="3049006" y="2285424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32"/>
          <p:cNvSpPr/>
          <p:nvPr/>
        </p:nvSpPr>
        <p:spPr>
          <a:xfrm>
            <a:off x="3050903" y="1812250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32"/>
          <p:cNvSpPr/>
          <p:nvPr/>
        </p:nvSpPr>
        <p:spPr>
          <a:xfrm>
            <a:off x="3510985" y="2435617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32"/>
          <p:cNvSpPr/>
          <p:nvPr/>
        </p:nvSpPr>
        <p:spPr>
          <a:xfrm>
            <a:off x="3512882" y="1962443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32"/>
          <p:cNvSpPr/>
          <p:nvPr/>
        </p:nvSpPr>
        <p:spPr>
          <a:xfrm>
            <a:off x="3971547" y="2144031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32"/>
          <p:cNvSpPr/>
          <p:nvPr/>
        </p:nvSpPr>
        <p:spPr>
          <a:xfrm>
            <a:off x="3973444" y="1670857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32"/>
          <p:cNvSpPr/>
          <p:nvPr/>
        </p:nvSpPr>
        <p:spPr>
          <a:xfrm>
            <a:off x="66432" y="2970447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32"/>
          <p:cNvSpPr/>
          <p:nvPr/>
        </p:nvSpPr>
        <p:spPr>
          <a:xfrm>
            <a:off x="68330" y="2497273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32"/>
          <p:cNvSpPr/>
          <p:nvPr/>
        </p:nvSpPr>
        <p:spPr>
          <a:xfrm>
            <a:off x="1192553" y="2747131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32"/>
          <p:cNvSpPr/>
          <p:nvPr/>
        </p:nvSpPr>
        <p:spPr>
          <a:xfrm>
            <a:off x="1194450" y="2273957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2" name="Google Shape;682;p32"/>
          <p:cNvGrpSpPr/>
          <p:nvPr/>
        </p:nvGrpSpPr>
        <p:grpSpPr>
          <a:xfrm rot="1429046">
            <a:off x="1797145" y="1685935"/>
            <a:ext cx="249621" cy="678528"/>
            <a:chOff x="384" y="816"/>
            <a:chExt cx="140" cy="593"/>
          </a:xfrm>
        </p:grpSpPr>
        <p:cxnSp>
          <p:nvCxnSpPr>
            <p:cNvPr id="683" name="Google Shape;683;p3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4" name="Google Shape;684;p3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5" name="Google Shape;685;p3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6" name="Google Shape;686;p32"/>
          <p:cNvSpPr/>
          <p:nvPr/>
        </p:nvSpPr>
        <p:spPr>
          <a:xfrm>
            <a:off x="4891615" y="5148320"/>
            <a:ext cx="690300" cy="622800"/>
          </a:xfrm>
          <a:prstGeom prst="rect">
            <a:avLst/>
          </a:prstGeom>
          <a:solidFill>
            <a:srgbClr val="5B9BD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Tree</a:t>
            </a:r>
            <a:endParaRPr/>
          </a:p>
        </p:txBody>
      </p:sp>
      <p:sp>
        <p:nvSpPr>
          <p:cNvPr id="687" name="Google Shape;687;p32"/>
          <p:cNvSpPr/>
          <p:nvPr/>
        </p:nvSpPr>
        <p:spPr>
          <a:xfrm>
            <a:off x="6333485" y="2615929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32"/>
          <p:cNvSpPr/>
          <p:nvPr/>
        </p:nvSpPr>
        <p:spPr>
          <a:xfrm>
            <a:off x="6333485" y="2154241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32"/>
          <p:cNvSpPr/>
          <p:nvPr/>
        </p:nvSpPr>
        <p:spPr>
          <a:xfrm>
            <a:off x="5311157" y="2557665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32"/>
          <p:cNvSpPr/>
          <p:nvPr/>
        </p:nvSpPr>
        <p:spPr>
          <a:xfrm>
            <a:off x="5311157" y="2095977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1" name="Google Shape;691;p32"/>
          <p:cNvGrpSpPr/>
          <p:nvPr/>
        </p:nvGrpSpPr>
        <p:grpSpPr>
          <a:xfrm rot="1429046">
            <a:off x="6235963" y="1717503"/>
            <a:ext cx="287292" cy="678528"/>
            <a:chOff x="384" y="816"/>
            <a:chExt cx="140" cy="593"/>
          </a:xfrm>
        </p:grpSpPr>
        <p:cxnSp>
          <p:nvCxnSpPr>
            <p:cNvPr id="692" name="Google Shape;692;p3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3" name="Google Shape;693;p3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94" name="Google Shape;694;p3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5" name="Google Shape;695;p32"/>
          <p:cNvSpPr/>
          <p:nvPr/>
        </p:nvSpPr>
        <p:spPr>
          <a:xfrm>
            <a:off x="123298" y="4372168"/>
            <a:ext cx="2345700" cy="157200"/>
          </a:xfrm>
          <a:prstGeom prst="rect">
            <a:avLst/>
          </a:prstGeom>
          <a:solidFill>
            <a:srgbClr val="5B9BD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32"/>
          <p:cNvSpPr/>
          <p:nvPr/>
        </p:nvSpPr>
        <p:spPr>
          <a:xfrm>
            <a:off x="2653759" y="4389716"/>
            <a:ext cx="1800000" cy="157200"/>
          </a:xfrm>
          <a:prstGeom prst="rect">
            <a:avLst/>
          </a:prstGeom>
          <a:solidFill>
            <a:srgbClr val="5B9BD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7" name="Google Shape;697;p32"/>
          <p:cNvSpPr/>
          <p:nvPr/>
        </p:nvSpPr>
        <p:spPr>
          <a:xfrm>
            <a:off x="4957969" y="5988226"/>
            <a:ext cx="1800000" cy="157200"/>
          </a:xfrm>
          <a:prstGeom prst="rect">
            <a:avLst/>
          </a:prstGeom>
          <a:solidFill>
            <a:srgbClr val="5B9BD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32"/>
          <p:cNvSpPr/>
          <p:nvPr/>
        </p:nvSpPr>
        <p:spPr>
          <a:xfrm rot="5400000">
            <a:off x="4008327" y="5203177"/>
            <a:ext cx="1059300" cy="128100"/>
          </a:xfrm>
          <a:prstGeom prst="rect">
            <a:avLst/>
          </a:prstGeom>
          <a:solidFill>
            <a:srgbClr val="5B9BD5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9" name="Google Shape;699;p32"/>
          <p:cNvSpPr/>
          <p:nvPr/>
        </p:nvSpPr>
        <p:spPr>
          <a:xfrm>
            <a:off x="1481095" y="2431361"/>
            <a:ext cx="269379" cy="494109"/>
          </a:xfrm>
          <a:custGeom>
            <a:rect b="b" l="l" r="r" t="t"/>
            <a:pathLst>
              <a:path extrusionOk="0" h="517" w="277">
                <a:moveTo>
                  <a:pt x="89" y="0"/>
                </a:moveTo>
                <a:lnTo>
                  <a:pt x="191" y="0"/>
                </a:lnTo>
                <a:lnTo>
                  <a:pt x="191" y="105"/>
                </a:lnTo>
                <a:lnTo>
                  <a:pt x="225" y="105"/>
                </a:lnTo>
                <a:lnTo>
                  <a:pt x="276" y="139"/>
                </a:lnTo>
                <a:lnTo>
                  <a:pt x="276" y="415"/>
                </a:lnTo>
                <a:lnTo>
                  <a:pt x="225" y="516"/>
                </a:lnTo>
                <a:lnTo>
                  <a:pt x="51" y="516"/>
                </a:lnTo>
                <a:lnTo>
                  <a:pt x="0" y="415"/>
                </a:lnTo>
                <a:lnTo>
                  <a:pt x="0" y="139"/>
                </a:lnTo>
                <a:lnTo>
                  <a:pt x="51" y="105"/>
                </a:lnTo>
                <a:lnTo>
                  <a:pt x="89" y="105"/>
                </a:lnTo>
                <a:lnTo>
                  <a:pt x="89" y="0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32"/>
          <p:cNvSpPr/>
          <p:nvPr/>
        </p:nvSpPr>
        <p:spPr>
          <a:xfrm rot="-685755">
            <a:off x="2171975" y="1916471"/>
            <a:ext cx="230496" cy="501038"/>
          </a:xfrm>
          <a:custGeom>
            <a:rect b="b" l="l" r="r" t="t"/>
            <a:pathLst>
              <a:path extrusionOk="0" h="375" w="173">
                <a:moveTo>
                  <a:pt x="63" y="15"/>
                </a:moveTo>
                <a:lnTo>
                  <a:pt x="126" y="0"/>
                </a:lnTo>
                <a:lnTo>
                  <a:pt x="126" y="67"/>
                </a:lnTo>
                <a:lnTo>
                  <a:pt x="151" y="71"/>
                </a:lnTo>
                <a:lnTo>
                  <a:pt x="173" y="88"/>
                </a:lnTo>
                <a:lnTo>
                  <a:pt x="173" y="279"/>
                </a:lnTo>
                <a:lnTo>
                  <a:pt x="148" y="343"/>
                </a:lnTo>
                <a:lnTo>
                  <a:pt x="40" y="375"/>
                </a:lnTo>
                <a:lnTo>
                  <a:pt x="0" y="318"/>
                </a:lnTo>
                <a:lnTo>
                  <a:pt x="0" y="127"/>
                </a:lnTo>
                <a:lnTo>
                  <a:pt x="29" y="96"/>
                </a:lnTo>
                <a:lnTo>
                  <a:pt x="61" y="85"/>
                </a:lnTo>
                <a:lnTo>
                  <a:pt x="62" y="15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1" name="Google Shape;701;p32"/>
          <p:cNvGrpSpPr/>
          <p:nvPr/>
        </p:nvGrpSpPr>
        <p:grpSpPr>
          <a:xfrm rot="1429046">
            <a:off x="1797145" y="1685936"/>
            <a:ext cx="249621" cy="678528"/>
            <a:chOff x="384" y="816"/>
            <a:chExt cx="140" cy="593"/>
          </a:xfrm>
        </p:grpSpPr>
        <p:cxnSp>
          <p:nvCxnSpPr>
            <p:cNvPr id="702" name="Google Shape;702;p3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3" name="Google Shape;703;p3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04" name="Google Shape;704;p3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8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5" name="Google Shape;705;p32"/>
          <p:cNvSpPr/>
          <p:nvPr/>
        </p:nvSpPr>
        <p:spPr>
          <a:xfrm flipH="1" rot="1429048">
            <a:off x="1760838" y="1922430"/>
            <a:ext cx="249389" cy="416499"/>
          </a:xfrm>
          <a:custGeom>
            <a:rect b="b" l="l" r="r" t="t"/>
            <a:pathLst>
              <a:path extrusionOk="0" h="375" w="173">
                <a:moveTo>
                  <a:pt x="63" y="15"/>
                </a:moveTo>
                <a:lnTo>
                  <a:pt x="126" y="0"/>
                </a:lnTo>
                <a:lnTo>
                  <a:pt x="126" y="67"/>
                </a:lnTo>
                <a:lnTo>
                  <a:pt x="151" y="71"/>
                </a:lnTo>
                <a:lnTo>
                  <a:pt x="173" y="88"/>
                </a:lnTo>
                <a:lnTo>
                  <a:pt x="173" y="279"/>
                </a:lnTo>
                <a:lnTo>
                  <a:pt x="148" y="343"/>
                </a:lnTo>
                <a:lnTo>
                  <a:pt x="40" y="375"/>
                </a:lnTo>
                <a:lnTo>
                  <a:pt x="0" y="318"/>
                </a:lnTo>
                <a:lnTo>
                  <a:pt x="0" y="127"/>
                </a:lnTo>
                <a:lnTo>
                  <a:pt x="29" y="96"/>
                </a:lnTo>
                <a:lnTo>
                  <a:pt x="61" y="85"/>
                </a:lnTo>
                <a:lnTo>
                  <a:pt x="62" y="15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6" name="Google Shape;706;p32"/>
          <p:cNvSpPr/>
          <p:nvPr/>
        </p:nvSpPr>
        <p:spPr>
          <a:xfrm rot="-685756">
            <a:off x="5641371" y="1900356"/>
            <a:ext cx="229125" cy="570153"/>
          </a:xfrm>
          <a:custGeom>
            <a:rect b="b" l="l" r="r" t="t"/>
            <a:pathLst>
              <a:path extrusionOk="0" h="375" w="173">
                <a:moveTo>
                  <a:pt x="63" y="15"/>
                </a:moveTo>
                <a:lnTo>
                  <a:pt x="126" y="0"/>
                </a:lnTo>
                <a:lnTo>
                  <a:pt x="126" y="67"/>
                </a:lnTo>
                <a:lnTo>
                  <a:pt x="151" y="71"/>
                </a:lnTo>
                <a:lnTo>
                  <a:pt x="173" y="88"/>
                </a:lnTo>
                <a:lnTo>
                  <a:pt x="173" y="279"/>
                </a:lnTo>
                <a:lnTo>
                  <a:pt x="148" y="343"/>
                </a:lnTo>
                <a:lnTo>
                  <a:pt x="40" y="375"/>
                </a:lnTo>
                <a:lnTo>
                  <a:pt x="0" y="318"/>
                </a:lnTo>
                <a:lnTo>
                  <a:pt x="0" y="127"/>
                </a:lnTo>
                <a:lnTo>
                  <a:pt x="29" y="96"/>
                </a:lnTo>
                <a:lnTo>
                  <a:pt x="61" y="85"/>
                </a:lnTo>
                <a:lnTo>
                  <a:pt x="62" y="15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7" name="Google Shape;707;p32"/>
          <p:cNvSpPr/>
          <p:nvPr/>
        </p:nvSpPr>
        <p:spPr>
          <a:xfrm>
            <a:off x="2708238" y="1905388"/>
            <a:ext cx="269379" cy="494109"/>
          </a:xfrm>
          <a:custGeom>
            <a:rect b="b" l="l" r="r" t="t"/>
            <a:pathLst>
              <a:path extrusionOk="0" h="517" w="277">
                <a:moveTo>
                  <a:pt x="89" y="0"/>
                </a:moveTo>
                <a:lnTo>
                  <a:pt x="191" y="0"/>
                </a:lnTo>
                <a:lnTo>
                  <a:pt x="191" y="105"/>
                </a:lnTo>
                <a:lnTo>
                  <a:pt x="225" y="105"/>
                </a:lnTo>
                <a:lnTo>
                  <a:pt x="276" y="139"/>
                </a:lnTo>
                <a:lnTo>
                  <a:pt x="276" y="415"/>
                </a:lnTo>
                <a:lnTo>
                  <a:pt x="225" y="516"/>
                </a:lnTo>
                <a:lnTo>
                  <a:pt x="51" y="516"/>
                </a:lnTo>
                <a:lnTo>
                  <a:pt x="0" y="415"/>
                </a:lnTo>
                <a:lnTo>
                  <a:pt x="0" y="139"/>
                </a:lnTo>
                <a:lnTo>
                  <a:pt x="51" y="105"/>
                </a:lnTo>
                <a:lnTo>
                  <a:pt x="89" y="105"/>
                </a:lnTo>
                <a:lnTo>
                  <a:pt x="89" y="0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" name="Google Shape;708;p32"/>
          <p:cNvSpPr/>
          <p:nvPr/>
        </p:nvSpPr>
        <p:spPr>
          <a:xfrm>
            <a:off x="6522182" y="2136806"/>
            <a:ext cx="269379" cy="494109"/>
          </a:xfrm>
          <a:custGeom>
            <a:rect b="b" l="l" r="r" t="t"/>
            <a:pathLst>
              <a:path extrusionOk="0" h="517" w="277">
                <a:moveTo>
                  <a:pt x="89" y="0"/>
                </a:moveTo>
                <a:lnTo>
                  <a:pt x="191" y="0"/>
                </a:lnTo>
                <a:lnTo>
                  <a:pt x="191" y="105"/>
                </a:lnTo>
                <a:lnTo>
                  <a:pt x="225" y="105"/>
                </a:lnTo>
                <a:lnTo>
                  <a:pt x="276" y="139"/>
                </a:lnTo>
                <a:lnTo>
                  <a:pt x="276" y="415"/>
                </a:lnTo>
                <a:lnTo>
                  <a:pt x="225" y="516"/>
                </a:lnTo>
                <a:lnTo>
                  <a:pt x="51" y="516"/>
                </a:lnTo>
                <a:lnTo>
                  <a:pt x="0" y="415"/>
                </a:lnTo>
                <a:lnTo>
                  <a:pt x="0" y="139"/>
                </a:lnTo>
                <a:lnTo>
                  <a:pt x="51" y="105"/>
                </a:lnTo>
                <a:lnTo>
                  <a:pt x="89" y="105"/>
                </a:lnTo>
                <a:lnTo>
                  <a:pt x="89" y="0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9" name="Google Shape;709;p32"/>
          <p:cNvSpPr/>
          <p:nvPr/>
        </p:nvSpPr>
        <p:spPr>
          <a:xfrm>
            <a:off x="3963025" y="1829999"/>
            <a:ext cx="269379" cy="494109"/>
          </a:xfrm>
          <a:custGeom>
            <a:rect b="b" l="l" r="r" t="t"/>
            <a:pathLst>
              <a:path extrusionOk="0" h="517" w="277">
                <a:moveTo>
                  <a:pt x="89" y="0"/>
                </a:moveTo>
                <a:lnTo>
                  <a:pt x="191" y="0"/>
                </a:lnTo>
                <a:lnTo>
                  <a:pt x="191" y="105"/>
                </a:lnTo>
                <a:lnTo>
                  <a:pt x="225" y="105"/>
                </a:lnTo>
                <a:lnTo>
                  <a:pt x="276" y="139"/>
                </a:lnTo>
                <a:lnTo>
                  <a:pt x="276" y="415"/>
                </a:lnTo>
                <a:lnTo>
                  <a:pt x="225" y="516"/>
                </a:lnTo>
                <a:lnTo>
                  <a:pt x="51" y="516"/>
                </a:lnTo>
                <a:lnTo>
                  <a:pt x="0" y="415"/>
                </a:lnTo>
                <a:lnTo>
                  <a:pt x="0" y="139"/>
                </a:lnTo>
                <a:lnTo>
                  <a:pt x="51" y="105"/>
                </a:lnTo>
                <a:lnTo>
                  <a:pt x="89" y="105"/>
                </a:lnTo>
                <a:lnTo>
                  <a:pt x="89" y="0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0" name="Google Shape;710;p32"/>
          <p:cNvSpPr/>
          <p:nvPr/>
        </p:nvSpPr>
        <p:spPr>
          <a:xfrm>
            <a:off x="541337" y="2209862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32"/>
          <p:cNvSpPr/>
          <p:nvPr/>
        </p:nvSpPr>
        <p:spPr>
          <a:xfrm>
            <a:off x="3342389" y="1883307"/>
            <a:ext cx="269379" cy="494109"/>
          </a:xfrm>
          <a:custGeom>
            <a:rect b="b" l="l" r="r" t="t"/>
            <a:pathLst>
              <a:path extrusionOk="0" h="517" w="277">
                <a:moveTo>
                  <a:pt x="89" y="0"/>
                </a:moveTo>
                <a:lnTo>
                  <a:pt x="191" y="0"/>
                </a:lnTo>
                <a:lnTo>
                  <a:pt x="191" y="105"/>
                </a:lnTo>
                <a:lnTo>
                  <a:pt x="225" y="105"/>
                </a:lnTo>
                <a:lnTo>
                  <a:pt x="276" y="139"/>
                </a:lnTo>
                <a:lnTo>
                  <a:pt x="276" y="415"/>
                </a:lnTo>
                <a:lnTo>
                  <a:pt x="225" y="516"/>
                </a:lnTo>
                <a:lnTo>
                  <a:pt x="51" y="516"/>
                </a:lnTo>
                <a:lnTo>
                  <a:pt x="0" y="415"/>
                </a:lnTo>
                <a:lnTo>
                  <a:pt x="0" y="139"/>
                </a:lnTo>
                <a:lnTo>
                  <a:pt x="51" y="105"/>
                </a:lnTo>
                <a:lnTo>
                  <a:pt x="89" y="105"/>
                </a:lnTo>
                <a:lnTo>
                  <a:pt x="89" y="0"/>
                </a:lnTo>
              </a:path>
            </a:pathLst>
          </a:custGeom>
          <a:solidFill>
            <a:srgbClr val="FFCC99"/>
          </a:solidFill>
          <a:ln cap="rnd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8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" name="Google Shape;712;p32"/>
          <p:cNvSpPr/>
          <p:nvPr/>
        </p:nvSpPr>
        <p:spPr>
          <a:xfrm>
            <a:off x="2122664" y="5651374"/>
            <a:ext cx="346500" cy="633900"/>
          </a:xfrm>
          <a:prstGeom prst="can">
            <a:avLst>
              <a:gd fmla="val 45709" name="adj"/>
            </a:avLst>
          </a:prstGeom>
          <a:solidFill>
            <a:srgbClr val="73D9F1">
              <a:alpha val="49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87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3" name="Google Shape;713;p32"/>
          <p:cNvGrpSpPr/>
          <p:nvPr/>
        </p:nvGrpSpPr>
        <p:grpSpPr>
          <a:xfrm flipH="1" rot="-5400000">
            <a:off x="2148676" y="5658209"/>
            <a:ext cx="171739" cy="122587"/>
            <a:chOff x="-24576" y="24576"/>
            <a:chExt cx="7530" cy="5370"/>
          </a:xfrm>
        </p:grpSpPr>
        <p:sp>
          <p:nvSpPr>
            <p:cNvPr id="714" name="Google Shape;714;p32"/>
            <p:cNvSpPr/>
            <p:nvPr/>
          </p:nvSpPr>
          <p:spPr>
            <a:xfrm>
              <a:off x="-24576" y="24576"/>
              <a:ext cx="7530" cy="5370"/>
            </a:xfrm>
            <a:custGeom>
              <a:rect b="b" l="l" r="r" t="t"/>
              <a:pathLst>
                <a:path extrusionOk="0" h="5370" w="7530">
                  <a:moveTo>
                    <a:pt x="3435" y="2730"/>
                  </a:moveTo>
                  <a:lnTo>
                    <a:pt x="3720" y="2865"/>
                  </a:lnTo>
                  <a:lnTo>
                    <a:pt x="3990" y="2925"/>
                  </a:lnTo>
                  <a:lnTo>
                    <a:pt x="4305" y="2955"/>
                  </a:lnTo>
                  <a:lnTo>
                    <a:pt x="4575" y="2955"/>
                  </a:lnTo>
                  <a:lnTo>
                    <a:pt x="4800" y="2895"/>
                  </a:lnTo>
                  <a:lnTo>
                    <a:pt x="5010" y="2805"/>
                  </a:lnTo>
                  <a:lnTo>
                    <a:pt x="5115" y="2790"/>
                  </a:lnTo>
                  <a:lnTo>
                    <a:pt x="5220" y="2835"/>
                  </a:lnTo>
                  <a:lnTo>
                    <a:pt x="5280" y="2925"/>
                  </a:lnTo>
                  <a:lnTo>
                    <a:pt x="5310" y="3045"/>
                  </a:lnTo>
                  <a:lnTo>
                    <a:pt x="5325" y="3150"/>
                  </a:lnTo>
                  <a:lnTo>
                    <a:pt x="5640" y="4350"/>
                  </a:lnTo>
                  <a:lnTo>
                    <a:pt x="5640" y="4590"/>
                  </a:lnTo>
                  <a:lnTo>
                    <a:pt x="5565" y="4635"/>
                  </a:lnTo>
                  <a:lnTo>
                    <a:pt x="5490" y="4770"/>
                  </a:lnTo>
                  <a:lnTo>
                    <a:pt x="5475" y="4995"/>
                  </a:lnTo>
                  <a:lnTo>
                    <a:pt x="5670" y="5085"/>
                  </a:lnTo>
                  <a:lnTo>
                    <a:pt x="5715" y="5220"/>
                  </a:lnTo>
                  <a:lnTo>
                    <a:pt x="5820" y="5325"/>
                  </a:lnTo>
                  <a:lnTo>
                    <a:pt x="6105" y="5370"/>
                  </a:lnTo>
                  <a:lnTo>
                    <a:pt x="6255" y="5370"/>
                  </a:lnTo>
                  <a:lnTo>
                    <a:pt x="7305" y="5280"/>
                  </a:lnTo>
                  <a:lnTo>
                    <a:pt x="7305" y="5175"/>
                  </a:lnTo>
                  <a:lnTo>
                    <a:pt x="7515" y="5100"/>
                  </a:lnTo>
                  <a:lnTo>
                    <a:pt x="7530" y="4710"/>
                  </a:lnTo>
                  <a:lnTo>
                    <a:pt x="7455" y="4635"/>
                  </a:lnTo>
                  <a:lnTo>
                    <a:pt x="7500" y="4350"/>
                  </a:lnTo>
                  <a:lnTo>
                    <a:pt x="7425" y="3975"/>
                  </a:lnTo>
                  <a:lnTo>
                    <a:pt x="7200" y="3075"/>
                  </a:lnTo>
                  <a:lnTo>
                    <a:pt x="7095" y="2760"/>
                  </a:lnTo>
                  <a:lnTo>
                    <a:pt x="6945" y="2445"/>
                  </a:lnTo>
                  <a:lnTo>
                    <a:pt x="6825" y="2310"/>
                  </a:lnTo>
                  <a:lnTo>
                    <a:pt x="6810" y="2100"/>
                  </a:lnTo>
                  <a:lnTo>
                    <a:pt x="6840" y="1920"/>
                  </a:lnTo>
                  <a:lnTo>
                    <a:pt x="6930" y="1740"/>
                  </a:lnTo>
                  <a:lnTo>
                    <a:pt x="7125" y="1650"/>
                  </a:lnTo>
                  <a:lnTo>
                    <a:pt x="7365" y="1590"/>
                  </a:lnTo>
                  <a:lnTo>
                    <a:pt x="7515" y="1470"/>
                  </a:lnTo>
                  <a:lnTo>
                    <a:pt x="7500" y="1350"/>
                  </a:lnTo>
                  <a:lnTo>
                    <a:pt x="7410" y="1335"/>
                  </a:lnTo>
                  <a:lnTo>
                    <a:pt x="7230" y="1380"/>
                  </a:lnTo>
                  <a:lnTo>
                    <a:pt x="7065" y="1335"/>
                  </a:lnTo>
                  <a:lnTo>
                    <a:pt x="6975" y="1245"/>
                  </a:lnTo>
                  <a:lnTo>
                    <a:pt x="6960" y="990"/>
                  </a:lnTo>
                  <a:lnTo>
                    <a:pt x="6930" y="900"/>
                  </a:lnTo>
                  <a:lnTo>
                    <a:pt x="7080" y="750"/>
                  </a:lnTo>
                  <a:lnTo>
                    <a:pt x="7140" y="615"/>
                  </a:lnTo>
                  <a:lnTo>
                    <a:pt x="7125" y="525"/>
                  </a:lnTo>
                  <a:lnTo>
                    <a:pt x="7050" y="465"/>
                  </a:lnTo>
                  <a:lnTo>
                    <a:pt x="6945" y="435"/>
                  </a:lnTo>
                  <a:lnTo>
                    <a:pt x="6840" y="405"/>
                  </a:lnTo>
                  <a:lnTo>
                    <a:pt x="6840" y="15"/>
                  </a:lnTo>
                  <a:lnTo>
                    <a:pt x="6435" y="0"/>
                  </a:lnTo>
                  <a:lnTo>
                    <a:pt x="6405" y="150"/>
                  </a:lnTo>
                  <a:lnTo>
                    <a:pt x="6240" y="150"/>
                  </a:lnTo>
                  <a:lnTo>
                    <a:pt x="5940" y="195"/>
                  </a:lnTo>
                  <a:lnTo>
                    <a:pt x="5445" y="195"/>
                  </a:lnTo>
                  <a:lnTo>
                    <a:pt x="5370" y="270"/>
                  </a:lnTo>
                  <a:lnTo>
                    <a:pt x="420" y="270"/>
                  </a:lnTo>
                  <a:lnTo>
                    <a:pt x="435" y="75"/>
                  </a:lnTo>
                  <a:lnTo>
                    <a:pt x="210" y="75"/>
                  </a:lnTo>
                  <a:lnTo>
                    <a:pt x="105" y="285"/>
                  </a:lnTo>
                  <a:lnTo>
                    <a:pt x="0" y="435"/>
                  </a:lnTo>
                  <a:lnTo>
                    <a:pt x="0" y="1545"/>
                  </a:lnTo>
                  <a:lnTo>
                    <a:pt x="60" y="1665"/>
                  </a:lnTo>
                  <a:lnTo>
                    <a:pt x="150" y="1755"/>
                  </a:lnTo>
                  <a:lnTo>
                    <a:pt x="3120" y="1710"/>
                  </a:lnTo>
                  <a:lnTo>
                    <a:pt x="3315" y="1755"/>
                  </a:lnTo>
                  <a:lnTo>
                    <a:pt x="3390" y="1920"/>
                  </a:lnTo>
                  <a:lnTo>
                    <a:pt x="3465" y="2175"/>
                  </a:lnTo>
                  <a:lnTo>
                    <a:pt x="3450" y="2340"/>
                  </a:lnTo>
                  <a:lnTo>
                    <a:pt x="3435" y="2640"/>
                  </a:lnTo>
                  <a:lnTo>
                    <a:pt x="3435" y="2730"/>
                  </a:ln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1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32"/>
            <p:cNvSpPr/>
            <p:nvPr/>
          </p:nvSpPr>
          <p:spPr>
            <a:xfrm>
              <a:off x="-20975" y="26388"/>
              <a:ext cx="1290" cy="1050"/>
            </a:xfrm>
            <a:custGeom>
              <a:rect b="b" l="l" r="r" t="t"/>
              <a:pathLst>
                <a:path extrusionOk="0" h="1050" w="1290">
                  <a:moveTo>
                    <a:pt x="630" y="900"/>
                  </a:moveTo>
                  <a:lnTo>
                    <a:pt x="765" y="765"/>
                  </a:lnTo>
                  <a:lnTo>
                    <a:pt x="825" y="525"/>
                  </a:lnTo>
                  <a:lnTo>
                    <a:pt x="825" y="225"/>
                  </a:lnTo>
                  <a:lnTo>
                    <a:pt x="750" y="105"/>
                  </a:lnTo>
                  <a:lnTo>
                    <a:pt x="660" y="30"/>
                  </a:lnTo>
                  <a:lnTo>
                    <a:pt x="345" y="0"/>
                  </a:lnTo>
                  <a:lnTo>
                    <a:pt x="210" y="60"/>
                  </a:lnTo>
                  <a:lnTo>
                    <a:pt x="120" y="150"/>
                  </a:lnTo>
                  <a:lnTo>
                    <a:pt x="45" y="285"/>
                  </a:lnTo>
                  <a:lnTo>
                    <a:pt x="15" y="420"/>
                  </a:lnTo>
                  <a:lnTo>
                    <a:pt x="0" y="585"/>
                  </a:lnTo>
                  <a:lnTo>
                    <a:pt x="15" y="720"/>
                  </a:lnTo>
                  <a:lnTo>
                    <a:pt x="75" y="810"/>
                  </a:lnTo>
                  <a:lnTo>
                    <a:pt x="180" y="900"/>
                  </a:lnTo>
                  <a:lnTo>
                    <a:pt x="315" y="960"/>
                  </a:lnTo>
                  <a:lnTo>
                    <a:pt x="510" y="1020"/>
                  </a:lnTo>
                  <a:lnTo>
                    <a:pt x="735" y="1050"/>
                  </a:lnTo>
                  <a:lnTo>
                    <a:pt x="945" y="990"/>
                  </a:lnTo>
                  <a:lnTo>
                    <a:pt x="1050" y="945"/>
                  </a:lnTo>
                  <a:lnTo>
                    <a:pt x="1170" y="855"/>
                  </a:lnTo>
                  <a:lnTo>
                    <a:pt x="1245" y="705"/>
                  </a:lnTo>
                  <a:lnTo>
                    <a:pt x="1290" y="525"/>
                  </a:lnTo>
                  <a:lnTo>
                    <a:pt x="1275" y="405"/>
                  </a:lnTo>
                  <a:lnTo>
                    <a:pt x="1245" y="255"/>
                  </a:lnTo>
                  <a:lnTo>
                    <a:pt x="1185" y="135"/>
                  </a:lnTo>
                  <a:lnTo>
                    <a:pt x="1050" y="75"/>
                  </a:lnTo>
                  <a:lnTo>
                    <a:pt x="975" y="735"/>
                  </a:lnTo>
                  <a:lnTo>
                    <a:pt x="930" y="840"/>
                  </a:lnTo>
                  <a:lnTo>
                    <a:pt x="855" y="945"/>
                  </a:lnTo>
                  <a:lnTo>
                    <a:pt x="750" y="960"/>
                  </a:lnTo>
                  <a:lnTo>
                    <a:pt x="630" y="90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1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16" name="Google Shape;716;p32"/>
          <p:cNvSpPr txBox="1"/>
          <p:nvPr/>
        </p:nvSpPr>
        <p:spPr>
          <a:xfrm>
            <a:off x="2133235" y="5552620"/>
            <a:ext cx="28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/>
        </p:nvSpPr>
        <p:spPr>
          <a:xfrm flipH="1" rot="-951">
            <a:off x="430600" y="596650"/>
            <a:ext cx="6509700" cy="66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Movember Charity Classic</a:t>
            </a:r>
            <a:endParaRPr b="1" i="0" sz="2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In 2012 I partnered with my friend Alan Fuecht, after my Prostate cancer battle; and together we created a 501c charity named Northwest Men’s Health Defense.  NMHD hosts a yearly charity event named the Annual Movember Charity.  This is a charity event in the form of hybrid action pistol shooting match, marrying the action pistol sports USPSA and IDPA rules adn unique.  All match proceeds go to the Movember Organization [</a:t>
            </a:r>
            <a:r>
              <a:rPr b="0" i="0" lang="en-US" sz="1400" u="sng" cap="none" strike="noStrike">
                <a:solidFill>
                  <a:schemeClr val="hlink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https://movember.com/</a:t>
            </a:r>
            <a:r>
              <a:rPr b="0" i="0" lang="en-US" sz="14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] and Prostate Cancer Foundation[</a:t>
            </a:r>
            <a:r>
              <a:rPr b="0" i="0" lang="en-US" sz="1400" u="sng" cap="none" strike="noStrike">
                <a:solidFill>
                  <a:schemeClr val="hlink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http://pcf.org</a:t>
            </a:r>
            <a:r>
              <a:rPr b="0" i="0" lang="en-US" sz="14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] .  Since the charity’s conception and the generosity of the PNW action pistol shooting family; together we have raised thousands of dollars for medical research, patient support, and awareness programs that have benefited thousands of men that struggle with this cancer.</a:t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The event brings together shooters from both disciplines to enjoy a shooting match incorporating rules from both sports to create a match that is challenging and fun.  </a:t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Prostate Cancer is a deadly cancer, yet quite survivable, with early detection,  afflicting men each year.  So far In 202</a:t>
            </a:r>
            <a:r>
              <a:rPr lang="en-US">
                <a:highlight>
                  <a:schemeClr val="lt1"/>
                </a:highlight>
              </a:rPr>
              <a:t>2</a:t>
            </a:r>
            <a:r>
              <a:rPr b="0" i="0" lang="en-US" sz="14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there have been approximately 249K men who have contracted the disease with a sobering 34K dying from the disease so far this year.</a:t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We here at NMHD encourage you to get engaged in your Prostate health.  Please work with your doctor, and start a yearly Prostate screening program as soon as possible.</a:t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803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2" name="Google Shape;722;p33"/>
          <p:cNvGrpSpPr/>
          <p:nvPr/>
        </p:nvGrpSpPr>
        <p:grpSpPr>
          <a:xfrm>
            <a:off x="534925" y="584700"/>
            <a:ext cx="6667500" cy="4525962"/>
            <a:chOff x="216" y="472"/>
            <a:chExt cx="4200" cy="2851"/>
          </a:xfrm>
        </p:grpSpPr>
        <p:sp>
          <p:nvSpPr>
            <p:cNvPr id="723" name="Google Shape;723;p33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lang="en-US" sz="1600"/>
                <a:t>7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/>
                <a:t>What the Dickens, Dickens, Dickens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</a:t>
              </a:r>
              <a:r>
                <a:rPr lang="en-US" sz="1200"/>
                <a:t>Chris Pukalo</a:t>
              </a:r>
              <a:endParaRPr/>
            </a:p>
          </p:txBody>
        </p:sp>
        <p:sp>
          <p:nvSpPr>
            <p:cNvPr id="724" name="Google Shape;724;p33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/>
                <a:t>What the Dickens, Dickens, Dickens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is a </a:t>
              </a:r>
              <a:r>
                <a:rPr lang="en-US" sz="1100"/>
                <a:t>2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4 round course.</a:t>
              </a:r>
              <a:r>
                <a:rPr lang="en-US" sz="1100"/>
                <a:t>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There are </a:t>
              </a:r>
              <a:r>
                <a:rPr lang="en-US" sz="1100"/>
                <a:t>6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IDPA targets</a:t>
              </a:r>
              <a:r>
                <a:rPr lang="en-US" sz="1100"/>
                <a:t>.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best </a:t>
              </a:r>
              <a:r>
                <a:rPr lang="en-US" sz="1100"/>
                <a:t>four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hits per target will score.</a:t>
              </a:r>
              <a:r>
                <a:rPr lang="en-US" sz="1100">
                  <a:solidFill>
                    <a:schemeClr val="dk1"/>
                  </a:solidFill>
                </a:rPr>
                <a:t> The start signal is audible.</a:t>
              </a:r>
              <a:endParaRPr/>
            </a:p>
          </p:txBody>
        </p:sp>
        <p:sp>
          <p:nvSpPr>
            <p:cNvPr id="725" name="Google Shape;725;p33"/>
            <p:cNvSpPr txBox="1"/>
            <p:nvPr/>
          </p:nvSpPr>
          <p:spPr>
            <a:xfrm>
              <a:off x="216" y="2227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chemeClr val="dk1"/>
                  </a:solidFill>
                </a:rPr>
                <a:t>The Handgun start position is standing completely outside any shooting area with wrists below belt. Handgun loaded and holstered.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100">
                  <a:solidFill>
                    <a:schemeClr val="dk1"/>
                  </a:solidFill>
                </a:rPr>
                <a:t>The PCC start position is ding completely outside any shooting area. PCC loaded, stock on belt, safety on.</a:t>
              </a:r>
              <a:endParaRPr sz="1100">
                <a:solidFill>
                  <a:schemeClr val="dk1"/>
                </a:solidFill>
              </a:endParaRPr>
            </a:p>
          </p:txBody>
        </p:sp>
        <p:sp>
          <p:nvSpPr>
            <p:cNvPr id="726" name="Google Shape;726;p33"/>
            <p:cNvSpPr txBox="1"/>
            <p:nvPr/>
          </p:nvSpPr>
          <p:spPr>
            <a:xfrm>
              <a:off x="216" y="2921"/>
              <a:ext cx="4200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</a:t>
              </a:r>
              <a:r>
                <a:rPr lang="en-US" sz="1100"/>
                <a:t> </a:t>
              </a:r>
              <a:r>
                <a:rPr lang="en-US" sz="1100">
                  <a:solidFill>
                    <a:schemeClr val="dk1"/>
                  </a:solidFill>
                </a:rPr>
                <a:t>engage targets from within the shooting areas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/>
            </a:p>
          </p:txBody>
        </p:sp>
        <p:cxnSp>
          <p:nvCxnSpPr>
            <p:cNvPr id="727" name="Google Shape;727;p33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28" name="Google Shape;728;p33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29" name="Google Shape;729;p33"/>
            <p:cNvCxnSpPr/>
            <p:nvPr/>
          </p:nvCxnSpPr>
          <p:spPr>
            <a:xfrm>
              <a:off x="216" y="2227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0" name="Google Shape;730;p33"/>
            <p:cNvCxnSpPr/>
            <p:nvPr/>
          </p:nvCxnSpPr>
          <p:spPr>
            <a:xfrm>
              <a:off x="216" y="2921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1" name="Google Shape;731;p33"/>
            <p:cNvCxnSpPr/>
            <p:nvPr/>
          </p:nvCxnSpPr>
          <p:spPr>
            <a:xfrm>
              <a:off x="216" y="3323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2" name="Google Shape;732;p33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3" name="Google Shape;733;p33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4" name="Google Shape;734;p33"/>
            <p:cNvCxnSpPr/>
            <p:nvPr/>
          </p:nvCxnSpPr>
          <p:spPr>
            <a:xfrm>
              <a:off x="21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5" name="Google Shape;735;p33"/>
            <p:cNvCxnSpPr/>
            <p:nvPr/>
          </p:nvCxnSpPr>
          <p:spPr>
            <a:xfrm>
              <a:off x="21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6" name="Google Shape;736;p33"/>
            <p:cNvCxnSpPr/>
            <p:nvPr/>
          </p:nvCxnSpPr>
          <p:spPr>
            <a:xfrm>
              <a:off x="438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7" name="Google Shape;737;p33"/>
            <p:cNvCxnSpPr/>
            <p:nvPr/>
          </p:nvCxnSpPr>
          <p:spPr>
            <a:xfrm>
              <a:off x="438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8" name="Google Shape;738;p33"/>
            <p:cNvCxnSpPr/>
            <p:nvPr/>
          </p:nvCxnSpPr>
          <p:spPr>
            <a:xfrm>
              <a:off x="438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39" name="Google Shape;739;p33"/>
            <p:cNvCxnSpPr/>
            <p:nvPr/>
          </p:nvCxnSpPr>
          <p:spPr>
            <a:xfrm>
              <a:off x="438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descr="http://bali-construction.com/wp-content/uploads/2015/11/movember.logo_.2.jpg" id="740" name="Google Shape;74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5275" y="6632015"/>
            <a:ext cx="1875125" cy="1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34"/>
          <p:cNvGrpSpPr/>
          <p:nvPr/>
        </p:nvGrpSpPr>
        <p:grpSpPr>
          <a:xfrm>
            <a:off x="161925" y="149225"/>
            <a:ext cx="6948488" cy="1003299"/>
            <a:chOff x="68" y="94"/>
            <a:chExt cx="4377" cy="632"/>
          </a:xfrm>
        </p:grpSpPr>
        <p:sp>
          <p:nvSpPr>
            <p:cNvPr id="746" name="Google Shape;746;p34"/>
            <p:cNvSpPr/>
            <p:nvPr/>
          </p:nvSpPr>
          <p:spPr>
            <a:xfrm>
              <a:off x="68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34"/>
            <p:cNvSpPr txBox="1"/>
            <p:nvPr/>
          </p:nvSpPr>
          <p:spPr>
            <a:xfrm>
              <a:off x="724" y="94"/>
              <a:ext cx="30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350" lIns="45700" spcFirstLastPara="1" rIns="45700" wrap="square" tIns="63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b="1" lang="en-US" sz="2000"/>
                <a:t>7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lang="en-US" sz="2000"/>
                <a:t>What the Dickens, Dickens, Dickens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</a:t>
              </a:r>
              <a:r>
                <a:rPr b="1" lang="en-US" sz="1200"/>
                <a:t>Chris Pukalo</a:t>
              </a:r>
              <a:endParaRPr/>
            </a:p>
          </p:txBody>
        </p:sp>
        <p:cxnSp>
          <p:nvCxnSpPr>
            <p:cNvPr id="748" name="Google Shape;748;p34"/>
            <p:cNvCxnSpPr/>
            <p:nvPr/>
          </p:nvCxnSpPr>
          <p:spPr>
            <a:xfrm>
              <a:off x="724" y="94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49" name="Google Shape;749;p34"/>
            <p:cNvCxnSpPr/>
            <p:nvPr/>
          </p:nvCxnSpPr>
          <p:spPr>
            <a:xfrm>
              <a:off x="68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50" name="Google Shape;750;p34"/>
            <p:cNvCxnSpPr/>
            <p:nvPr/>
          </p:nvCxnSpPr>
          <p:spPr>
            <a:xfrm>
              <a:off x="724" y="726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51" name="Google Shape;751;p34"/>
            <p:cNvCxnSpPr/>
            <p:nvPr/>
          </p:nvCxnSpPr>
          <p:spPr>
            <a:xfrm>
              <a:off x="3845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52" name="Google Shape;752;p34"/>
            <p:cNvCxnSpPr/>
            <p:nvPr/>
          </p:nvCxnSpPr>
          <p:spPr>
            <a:xfrm>
              <a:off x="724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753" name="Google Shape;753;p34"/>
            <p:cNvCxnSpPr/>
            <p:nvPr/>
          </p:nvCxnSpPr>
          <p:spPr>
            <a:xfrm>
              <a:off x="3845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grpSp>
        <p:nvGrpSpPr>
          <p:cNvPr id="754" name="Google Shape;754;p34"/>
          <p:cNvGrpSpPr/>
          <p:nvPr/>
        </p:nvGrpSpPr>
        <p:grpSpPr>
          <a:xfrm>
            <a:off x="5298377" y="2123875"/>
            <a:ext cx="169240" cy="2038858"/>
            <a:chOff x="2711732" y="4257532"/>
            <a:chExt cx="169240" cy="2038857"/>
          </a:xfrm>
        </p:grpSpPr>
        <p:cxnSp>
          <p:nvCxnSpPr>
            <p:cNvPr id="755" name="Google Shape;755;p34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756" name="Google Shape;756;p34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757" name="Google Shape;757;p34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8" name="Google Shape;758;p34"/>
          <p:cNvSpPr/>
          <p:nvPr/>
        </p:nvSpPr>
        <p:spPr>
          <a:xfrm>
            <a:off x="422150" y="4563550"/>
            <a:ext cx="1447800" cy="3657600"/>
          </a:xfrm>
          <a:prstGeom prst="rect">
            <a:avLst/>
          </a:prstGeom>
          <a:solidFill>
            <a:srgbClr val="EBDAB9"/>
          </a:solidFill>
          <a:ln cap="flat" cmpd="sng" w="9525">
            <a:solidFill>
              <a:srgbClr val="B5DADD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9" name="Google Shape;759;p34"/>
          <p:cNvGrpSpPr/>
          <p:nvPr/>
        </p:nvGrpSpPr>
        <p:grpSpPr>
          <a:xfrm>
            <a:off x="2948535" y="2003564"/>
            <a:ext cx="286929" cy="865188"/>
            <a:chOff x="528" y="240"/>
            <a:chExt cx="181" cy="545"/>
          </a:xfrm>
        </p:grpSpPr>
        <p:cxnSp>
          <p:nvCxnSpPr>
            <p:cNvPr id="760" name="Google Shape;760;p3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1" name="Google Shape;761;p3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62" name="Google Shape;762;p3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3" name="Google Shape;763;p34"/>
          <p:cNvGrpSpPr/>
          <p:nvPr/>
        </p:nvGrpSpPr>
        <p:grpSpPr>
          <a:xfrm>
            <a:off x="6075324" y="2174929"/>
            <a:ext cx="286929" cy="865188"/>
            <a:chOff x="528" y="240"/>
            <a:chExt cx="181" cy="545"/>
          </a:xfrm>
        </p:grpSpPr>
        <p:cxnSp>
          <p:nvCxnSpPr>
            <p:cNvPr id="764" name="Google Shape;764;p3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5" name="Google Shape;765;p3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66" name="Google Shape;766;p3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7" name="Google Shape;767;p34"/>
          <p:cNvGrpSpPr/>
          <p:nvPr/>
        </p:nvGrpSpPr>
        <p:grpSpPr>
          <a:xfrm>
            <a:off x="5603463" y="2174928"/>
            <a:ext cx="286929" cy="865188"/>
            <a:chOff x="528" y="240"/>
            <a:chExt cx="181" cy="545"/>
          </a:xfrm>
        </p:grpSpPr>
        <p:cxnSp>
          <p:nvCxnSpPr>
            <p:cNvPr id="768" name="Google Shape;768;p3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9" name="Google Shape;769;p3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70" name="Google Shape;770;p3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1" name="Google Shape;771;p34"/>
          <p:cNvGrpSpPr/>
          <p:nvPr/>
        </p:nvGrpSpPr>
        <p:grpSpPr>
          <a:xfrm>
            <a:off x="2567729" y="2015963"/>
            <a:ext cx="286929" cy="865188"/>
            <a:chOff x="528" y="240"/>
            <a:chExt cx="181" cy="545"/>
          </a:xfrm>
        </p:grpSpPr>
        <p:cxnSp>
          <p:nvCxnSpPr>
            <p:cNvPr id="772" name="Google Shape;772;p34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73" name="Google Shape;773;p34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74" name="Google Shape;774;p34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5" name="Google Shape;775;p34"/>
          <p:cNvGrpSpPr/>
          <p:nvPr/>
        </p:nvGrpSpPr>
        <p:grpSpPr>
          <a:xfrm>
            <a:off x="3358438" y="1878316"/>
            <a:ext cx="169240" cy="2038857"/>
            <a:chOff x="2711732" y="4257532"/>
            <a:chExt cx="169240" cy="2038857"/>
          </a:xfrm>
        </p:grpSpPr>
        <p:cxnSp>
          <p:nvCxnSpPr>
            <p:cNvPr id="776" name="Google Shape;776;p34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777" name="Google Shape;777;p34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778" name="Google Shape;778;p34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9" name="Google Shape;779;p34"/>
          <p:cNvGrpSpPr/>
          <p:nvPr/>
        </p:nvGrpSpPr>
        <p:grpSpPr>
          <a:xfrm flipH="1">
            <a:off x="203215" y="2648410"/>
            <a:ext cx="222456" cy="941388"/>
            <a:chOff x="384" y="816"/>
            <a:chExt cx="140" cy="593"/>
          </a:xfrm>
        </p:grpSpPr>
        <p:cxnSp>
          <p:nvCxnSpPr>
            <p:cNvPr id="780" name="Google Shape;780;p34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81" name="Google Shape;781;p34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82" name="Google Shape;782;p34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3" name="Google Shape;783;p34"/>
          <p:cNvGrpSpPr/>
          <p:nvPr/>
        </p:nvGrpSpPr>
        <p:grpSpPr>
          <a:xfrm flipH="1">
            <a:off x="156269" y="3279264"/>
            <a:ext cx="222456" cy="941388"/>
            <a:chOff x="384" y="816"/>
            <a:chExt cx="140" cy="593"/>
          </a:xfrm>
        </p:grpSpPr>
        <p:cxnSp>
          <p:nvCxnSpPr>
            <p:cNvPr id="784" name="Google Shape;784;p34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85" name="Google Shape;785;p34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86" name="Google Shape;786;p34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7" name="Google Shape;787;p34"/>
          <p:cNvGrpSpPr/>
          <p:nvPr/>
        </p:nvGrpSpPr>
        <p:grpSpPr>
          <a:xfrm>
            <a:off x="1907230" y="2044945"/>
            <a:ext cx="1124100" cy="1923329"/>
            <a:chOff x="-539984" y="716517"/>
            <a:chExt cx="1124100" cy="1923329"/>
          </a:xfrm>
        </p:grpSpPr>
        <p:cxnSp>
          <p:nvCxnSpPr>
            <p:cNvPr id="788" name="Google Shape;788;p34"/>
            <p:cNvCxnSpPr/>
            <p:nvPr/>
          </p:nvCxnSpPr>
          <p:spPr>
            <a:xfrm>
              <a:off x="-228600" y="719856"/>
              <a:ext cx="0" cy="1112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789" name="Google Shape;789;p34"/>
            <p:cNvSpPr/>
            <p:nvPr/>
          </p:nvSpPr>
          <p:spPr>
            <a:xfrm flipH="1" rot="3513914">
              <a:off x="-760251" y="1297649"/>
              <a:ext cx="1564634" cy="361137"/>
            </a:xfrm>
            <a:prstGeom prst="parallelogram">
              <a:avLst>
                <a:gd fmla="val 160459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90" name="Google Shape;790;p34"/>
            <p:cNvCxnSpPr/>
            <p:nvPr/>
          </p:nvCxnSpPr>
          <p:spPr>
            <a:xfrm>
              <a:off x="254569" y="1527446"/>
              <a:ext cx="0" cy="1112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</p:grpSp>
      <p:sp>
        <p:nvSpPr>
          <p:cNvPr id="791" name="Google Shape;791;p34"/>
          <p:cNvSpPr/>
          <p:nvPr/>
        </p:nvSpPr>
        <p:spPr>
          <a:xfrm>
            <a:off x="4155950" y="4258750"/>
            <a:ext cx="685800" cy="609600"/>
          </a:xfrm>
          <a:prstGeom prst="frame">
            <a:avLst>
              <a:gd fmla="val 2778" name="adj1"/>
            </a:avLst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34"/>
          <p:cNvSpPr/>
          <p:nvPr/>
        </p:nvSpPr>
        <p:spPr>
          <a:xfrm>
            <a:off x="2959648" y="7535350"/>
            <a:ext cx="685800" cy="609600"/>
          </a:xfrm>
          <a:prstGeom prst="frame">
            <a:avLst>
              <a:gd fmla="val 2778" name="adj1"/>
            </a:avLst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34"/>
          <p:cNvSpPr/>
          <p:nvPr/>
        </p:nvSpPr>
        <p:spPr>
          <a:xfrm>
            <a:off x="6473114" y="7535350"/>
            <a:ext cx="685800" cy="609600"/>
          </a:xfrm>
          <a:prstGeom prst="frame">
            <a:avLst>
              <a:gd fmla="val 2778" name="adj1"/>
            </a:avLst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bali-construction.com/wp-content/uploads/2015/11/movember.logo_.2.jpg" id="794" name="Google Shape;79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304800"/>
            <a:ext cx="1003300" cy="6136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795" name="Google Shape;79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7125" y="304788"/>
            <a:ext cx="1003300" cy="613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/>
        </p:nvSpPr>
        <p:spPr>
          <a:xfrm rot="-165">
            <a:off x="539275" y="423024"/>
            <a:ext cx="6249300" cy="55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Match Schedule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0700		Action Bays Open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0730		Registration Opens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0830		Stage Walk Through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0850		Shooter’s Meeting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0900		Match Starts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1500		Approx. Match Concludes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1500		Approx. Stage Tear Down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1600		Approx. Awards Presentation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1630		Action Bays Closed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/>
        </p:nvSpPr>
        <p:spPr>
          <a:xfrm>
            <a:off x="390900" y="1800225"/>
            <a:ext cx="6549600" cy="81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Match Format</a:t>
            </a:r>
            <a:r>
              <a:rPr b="0" i="0" lang="en-US" sz="2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i="0" sz="2400" u="none" cap="none" strike="noStrike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Action Pistol Match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7 stages including lots of steel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7 divisions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○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Carry Optics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○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PCC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○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SSP &amp; Production (mags loaded to 10 + 1 loaded chamber start)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○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ESP &amp; Limited (mags fully loaded)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○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Open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○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Single Stack/CDP (.45 ACP only)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○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Revolver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Most divisions translate 1:1, but some don't. Note: ESP is fully loaded mags. SingleStack/CDP is 45ACP only, but not necessarily a 1911 design. There is no CCP or BUG. you won't have enough mags for this match and will find more enjoyment in the higher cap divisions.</a:t>
            </a:r>
            <a:endParaRPr b="0" i="0" sz="1100" u="none" cap="none" strike="noStrike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IDPA targets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IDPA scoring rules with electronic scoring with PractiScore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USPSA equipment rules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USPSA stage design philosophy and rules 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https://practiscore.com/movember-2021/register</a:t>
            </a: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/>
        </p:nvSpPr>
        <p:spPr>
          <a:xfrm>
            <a:off x="342900" y="1262025"/>
            <a:ext cx="6741600" cy="3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Movember Scoring For Competitors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match incorporates the IDPA targets and IDPA scoring; and USPSA rules regarding gear management and stage execution.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will be trying a slightly modified method of scoring for this match called TimePlus/w Points.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This does not change how you score a stage. It is still conventional IDPA -0, -1, -3, Noshoot-5, PE -3, etcetc.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HOWEVER, this changes how the overall match results are calculated.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 IDPA, each stage final time is added together and that's your final score for the match.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This means a no-shoot and a PE or two on a stage haunts you for the rest of the match and has significant impacts on your final score.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With the "Points" system, this effect is diminished.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Your TimePlus score for the stage is ranked against everybody else in your division and you are assigned a percentage based on the fastest(lowest time) finish on that stage.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Each stage is worth 100 points and you receive points based on your percentage for each stage.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At the end, your points are added together and that's your match finish.</a:t>
            </a:r>
            <a:endParaRPr b="0" i="0" sz="11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Thus, a noshoot on stage 1 will impact how many points you get for stage 1, but the effect of that noshoot on the final score is softened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/>
        </p:nvSpPr>
        <p:spPr>
          <a:xfrm>
            <a:off x="945450" y="905775"/>
            <a:ext cx="5424300" cy="64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ROs: </a:t>
            </a: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Movember Scoring Rules 101</a:t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Movember is IDPA scoring. Also known as “time plus” scoring.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Hits on target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-0, no time added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-1, one second added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-3, three seconds added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complete miss, five seconds added per miss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are NO OVERLAYS. If you stare at a target longer than 2 seconds the score goes in favor of the shooter. Unwitnessed perfect doubles will be scored 1 hit, 1 miss.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Pass thru shots are scored on any scorable target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Every shot on a no shoot is scored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cover garment is required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Reloading can be done at any time during the course of fire, magazines do not need to be empty and do not need to be retained.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All-steel stage: Full hit on steel that doesn’t fall is considered a hit. Adjust the steel for the next shooter and keep an eye on it.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Penalties,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Procedural Penalties, 3 seconds, given for not following the rules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Foot faults, 1 procedural per position unless otherwise noted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Remember this is a charity match. The goal is to raise money for cancer awareness and to have fun while doing so.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/>
        </p:nvSpPr>
        <p:spPr>
          <a:xfrm>
            <a:off x="356625" y="356625"/>
            <a:ext cx="6515100" cy="46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Special Thanks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-US" sz="1400" u="none" cap="none" strike="noStrike">
                <a:solidFill>
                  <a:srgbClr val="000000"/>
                </a:solidFill>
              </a:rPr>
              <a:t>Food Provided By</a:t>
            </a:r>
            <a:endParaRPr i="0" sz="14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Mobile Mayan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https://www.mobilemayan.com/#Menu-1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-US" sz="1400" u="none" cap="none" strike="noStrike">
                <a:solidFill>
                  <a:srgbClr val="000000"/>
                </a:solidFill>
              </a:rPr>
              <a:t>Auction Table Provided By</a:t>
            </a:r>
            <a:endParaRPr i="0" sz="14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</a:rPr>
              <a:t>Pantel Tactical</a:t>
            </a:r>
            <a:endParaRPr b="1" i="0" sz="14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-US" sz="1400" u="none" cap="none" strike="noStrike">
                <a:solidFill>
                  <a:srgbClr val="000000"/>
                </a:solidFill>
              </a:rPr>
              <a:t>Range Facilities Provided By</a:t>
            </a:r>
            <a:endParaRPr i="0" sz="14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</a:rPr>
              <a:t>Renton Fish &amp; Game Club</a:t>
            </a:r>
            <a:endParaRPr b="1" i="0" sz="140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/>
              <a:t>Keith Tsang</a:t>
            </a:r>
            <a:endParaRPr b="1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/>
              <a:t>Alan Fuecht</a:t>
            </a:r>
            <a:endParaRPr b="1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/>
              <a:t>Chris Pukalo</a:t>
            </a:r>
            <a:endParaRPr b="1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/>
              <a:t>Marcel Englmaier</a:t>
            </a:r>
            <a:endParaRPr b="1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/>
              <a:t>Eric Beerbaum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1"/>
          <p:cNvGrpSpPr/>
          <p:nvPr/>
        </p:nvGrpSpPr>
        <p:grpSpPr>
          <a:xfrm>
            <a:off x="342900" y="749300"/>
            <a:ext cx="6667500" cy="4525962"/>
            <a:chOff x="216" y="472"/>
            <a:chExt cx="4200" cy="2851"/>
          </a:xfrm>
        </p:grpSpPr>
        <p:sp>
          <p:nvSpPr>
            <p:cNvPr id="140" name="Google Shape;140;p21"/>
            <p:cNvSpPr txBox="1"/>
            <p:nvPr/>
          </p:nvSpPr>
          <p:spPr>
            <a:xfrm>
              <a:off x="216" y="472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975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-US" sz="16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lang="en-US" sz="1600"/>
                <a:t>1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1" lang="en-US" sz="2800"/>
                <a:t>Recall of Duty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 </a:t>
              </a:r>
              <a:r>
                <a:rPr lang="en-US" sz="1200"/>
                <a:t>Chris Pukalo</a:t>
              </a:r>
              <a:endParaRPr/>
            </a:p>
          </p:txBody>
        </p:sp>
        <p:sp>
          <p:nvSpPr>
            <p:cNvPr id="141" name="Google Shape;141;p21"/>
            <p:cNvSpPr txBox="1"/>
            <p:nvPr/>
          </p:nvSpPr>
          <p:spPr>
            <a:xfrm>
              <a:off x="216" y="1264"/>
              <a:ext cx="4200" cy="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/>
                <a:t>Recall of Duty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is a </a:t>
              </a:r>
              <a:r>
                <a:rPr lang="en-US" sz="1100"/>
                <a:t>5</a:t>
              </a:r>
              <a:r>
                <a:rPr lang="en-US" sz="1100"/>
                <a:t>0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round course.</a:t>
              </a:r>
              <a:r>
                <a:rPr lang="en-US" sz="1100"/>
                <a:t>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There are </a:t>
              </a:r>
              <a:r>
                <a:rPr lang="en-US" sz="1100"/>
                <a:t>2</a:t>
              </a:r>
              <a:r>
                <a:rPr lang="en-US" sz="1100"/>
                <a:t>5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IDPA targets. The best two hits per target will score. The</a:t>
              </a:r>
              <a:r>
                <a:rPr lang="en-US" sz="1100"/>
                <a:t> start signal is audible.</a:t>
              </a:r>
              <a:endParaRPr/>
            </a:p>
          </p:txBody>
        </p:sp>
        <p:sp>
          <p:nvSpPr>
            <p:cNvPr id="142" name="Google Shape;142;p21"/>
            <p:cNvSpPr txBox="1"/>
            <p:nvPr/>
          </p:nvSpPr>
          <p:spPr>
            <a:xfrm>
              <a:off x="216" y="2227"/>
              <a:ext cx="42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Handgun start position is </a:t>
              </a:r>
              <a:r>
                <a:rPr lang="en-US" sz="1100"/>
                <a:t>standing with heels touching marks with wrists below belt. H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andgun loaded and holstered.</a:t>
              </a:r>
              <a:endParaRPr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/>
            </a:p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PCC start position is </a:t>
              </a:r>
              <a:r>
                <a:rPr lang="en-US" sz="1100">
                  <a:solidFill>
                    <a:schemeClr val="dk1"/>
                  </a:solidFill>
                </a:rPr>
                <a:t>standing with heels touching marks.</a:t>
              </a:r>
              <a:r>
                <a:rPr lang="en-US" sz="1100"/>
                <a:t> </a:t>
              </a: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PCC loaded, stock on belt, safety on.</a:t>
              </a:r>
              <a:endParaRPr/>
            </a:p>
          </p:txBody>
        </p:sp>
        <p:sp>
          <p:nvSpPr>
            <p:cNvPr id="143" name="Google Shape;143;p21"/>
            <p:cNvSpPr txBox="1"/>
            <p:nvPr/>
          </p:nvSpPr>
          <p:spPr>
            <a:xfrm>
              <a:off x="216" y="2921"/>
              <a:ext cx="4200" cy="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55425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On the audible start signal, engage targets </a:t>
              </a:r>
              <a:r>
                <a:rPr lang="en-US" sz="1100"/>
                <a:t>from within the shooting areas.</a:t>
              </a:r>
              <a:endParaRPr/>
            </a:p>
          </p:txBody>
        </p:sp>
        <p:cxnSp>
          <p:nvCxnSpPr>
            <p:cNvPr id="144" name="Google Shape;144;p21"/>
            <p:cNvCxnSpPr/>
            <p:nvPr/>
          </p:nvCxnSpPr>
          <p:spPr>
            <a:xfrm>
              <a:off x="216" y="472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45" name="Google Shape;145;p21"/>
            <p:cNvCxnSpPr/>
            <p:nvPr/>
          </p:nvCxnSpPr>
          <p:spPr>
            <a:xfrm>
              <a:off x="216" y="1264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46" name="Google Shape;146;p21"/>
            <p:cNvCxnSpPr/>
            <p:nvPr/>
          </p:nvCxnSpPr>
          <p:spPr>
            <a:xfrm>
              <a:off x="216" y="2227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47" name="Google Shape;147;p21"/>
            <p:cNvCxnSpPr/>
            <p:nvPr/>
          </p:nvCxnSpPr>
          <p:spPr>
            <a:xfrm>
              <a:off x="216" y="2921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48" name="Google Shape;148;p21"/>
            <p:cNvCxnSpPr/>
            <p:nvPr/>
          </p:nvCxnSpPr>
          <p:spPr>
            <a:xfrm>
              <a:off x="216" y="3323"/>
              <a:ext cx="4200" cy="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49" name="Google Shape;149;p21"/>
            <p:cNvCxnSpPr/>
            <p:nvPr/>
          </p:nvCxnSpPr>
          <p:spPr>
            <a:xfrm>
              <a:off x="21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0" name="Google Shape;150;p21"/>
            <p:cNvCxnSpPr/>
            <p:nvPr/>
          </p:nvCxnSpPr>
          <p:spPr>
            <a:xfrm>
              <a:off x="21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1" name="Google Shape;151;p21"/>
            <p:cNvCxnSpPr/>
            <p:nvPr/>
          </p:nvCxnSpPr>
          <p:spPr>
            <a:xfrm>
              <a:off x="21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2" name="Google Shape;152;p21"/>
            <p:cNvCxnSpPr/>
            <p:nvPr/>
          </p:nvCxnSpPr>
          <p:spPr>
            <a:xfrm>
              <a:off x="21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3" name="Google Shape;153;p21"/>
            <p:cNvCxnSpPr/>
            <p:nvPr/>
          </p:nvCxnSpPr>
          <p:spPr>
            <a:xfrm>
              <a:off x="4386" y="472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4" name="Google Shape;154;p21"/>
            <p:cNvCxnSpPr/>
            <p:nvPr/>
          </p:nvCxnSpPr>
          <p:spPr>
            <a:xfrm>
              <a:off x="4386" y="1264"/>
              <a:ext cx="0" cy="9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5" name="Google Shape;155;p21"/>
            <p:cNvCxnSpPr/>
            <p:nvPr/>
          </p:nvCxnSpPr>
          <p:spPr>
            <a:xfrm>
              <a:off x="4386" y="2227"/>
              <a:ext cx="0" cy="6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56" name="Google Shape;156;p21"/>
            <p:cNvCxnSpPr/>
            <p:nvPr/>
          </p:nvCxnSpPr>
          <p:spPr>
            <a:xfrm>
              <a:off x="4386" y="2921"/>
              <a:ext cx="0" cy="300"/>
            </a:xfrm>
            <a:prstGeom prst="straightConnector1">
              <a:avLst/>
            </a:prstGeom>
            <a:noFill/>
            <a:ln cap="sq" cmpd="sng" w="1150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pic>
        <p:nvPicPr>
          <p:cNvPr descr="http://bali-construction.com/wp-content/uploads/2015/11/movember.logo_.2.jpg" id="157" name="Google Shape;15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5275" y="6632015"/>
            <a:ext cx="1875125" cy="11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22"/>
          <p:cNvGrpSpPr/>
          <p:nvPr/>
        </p:nvGrpSpPr>
        <p:grpSpPr>
          <a:xfrm>
            <a:off x="161925" y="149225"/>
            <a:ext cx="6948488" cy="1003299"/>
            <a:chOff x="68" y="94"/>
            <a:chExt cx="4377" cy="632"/>
          </a:xfrm>
        </p:grpSpPr>
        <p:sp>
          <p:nvSpPr>
            <p:cNvPr id="163" name="Google Shape;163;p22"/>
            <p:cNvSpPr/>
            <p:nvPr/>
          </p:nvSpPr>
          <p:spPr>
            <a:xfrm>
              <a:off x="68" y="94"/>
              <a:ext cx="6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2"/>
            <p:cNvSpPr txBox="1"/>
            <p:nvPr/>
          </p:nvSpPr>
          <p:spPr>
            <a:xfrm>
              <a:off x="724" y="94"/>
              <a:ext cx="3000" cy="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45350" lIns="45700" spcFirstLastPara="1" rIns="45700" wrap="square" tIns="63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b="1" lang="en-US" sz="2000"/>
                <a:t>1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lang="en-US" sz="2000"/>
                <a:t>Recall of Duty</a:t>
              </a:r>
              <a:endParaRPr/>
            </a:p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Course Designer: </a:t>
              </a:r>
              <a:r>
                <a:rPr b="1" lang="en-US" sz="1200"/>
                <a:t>Chris Pukalo</a:t>
              </a:r>
              <a:endParaRPr/>
            </a:p>
          </p:txBody>
        </p:sp>
        <p:cxnSp>
          <p:nvCxnSpPr>
            <p:cNvPr id="165" name="Google Shape;165;p22"/>
            <p:cNvCxnSpPr/>
            <p:nvPr/>
          </p:nvCxnSpPr>
          <p:spPr>
            <a:xfrm>
              <a:off x="724" y="94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66" name="Google Shape;166;p22"/>
            <p:cNvCxnSpPr/>
            <p:nvPr/>
          </p:nvCxnSpPr>
          <p:spPr>
            <a:xfrm>
              <a:off x="68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67" name="Google Shape;167;p22"/>
            <p:cNvCxnSpPr/>
            <p:nvPr/>
          </p:nvCxnSpPr>
          <p:spPr>
            <a:xfrm>
              <a:off x="724" y="726"/>
              <a:ext cx="30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68" name="Google Shape;168;p22"/>
            <p:cNvCxnSpPr/>
            <p:nvPr/>
          </p:nvCxnSpPr>
          <p:spPr>
            <a:xfrm>
              <a:off x="3845" y="726"/>
              <a:ext cx="600" cy="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69" name="Google Shape;169;p22"/>
            <p:cNvCxnSpPr/>
            <p:nvPr/>
          </p:nvCxnSpPr>
          <p:spPr>
            <a:xfrm>
              <a:off x="724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70" name="Google Shape;170;p22"/>
            <p:cNvCxnSpPr/>
            <p:nvPr/>
          </p:nvCxnSpPr>
          <p:spPr>
            <a:xfrm>
              <a:off x="3845" y="94"/>
              <a:ext cx="0" cy="600"/>
            </a:xfrm>
            <a:prstGeom prst="straightConnector1">
              <a:avLst/>
            </a:prstGeom>
            <a:noFill/>
            <a:ln cap="sq" cmpd="sng" w="27350">
              <a:solidFill>
                <a:srgbClr val="0000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grpSp>
        <p:nvGrpSpPr>
          <p:cNvPr id="171" name="Google Shape;171;p22"/>
          <p:cNvGrpSpPr/>
          <p:nvPr/>
        </p:nvGrpSpPr>
        <p:grpSpPr>
          <a:xfrm flipH="1">
            <a:off x="3961711" y="2083372"/>
            <a:ext cx="169240" cy="2038857"/>
            <a:chOff x="2711732" y="4257532"/>
            <a:chExt cx="169240" cy="2038857"/>
          </a:xfrm>
        </p:grpSpPr>
        <p:cxnSp>
          <p:nvCxnSpPr>
            <p:cNvPr id="172" name="Google Shape;172;p22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173" name="Google Shape;173;p22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174" name="Google Shape;174;p22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5" name="Google Shape;175;p22"/>
          <p:cNvGrpSpPr/>
          <p:nvPr/>
        </p:nvGrpSpPr>
        <p:grpSpPr>
          <a:xfrm flipH="1">
            <a:off x="582633" y="4981570"/>
            <a:ext cx="222456" cy="941388"/>
            <a:chOff x="384" y="816"/>
            <a:chExt cx="140" cy="593"/>
          </a:xfrm>
        </p:grpSpPr>
        <p:cxnSp>
          <p:nvCxnSpPr>
            <p:cNvPr id="176" name="Google Shape;176;p2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7" name="Google Shape;177;p2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8" name="Google Shape;178;p2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9" name="Google Shape;179;p22"/>
          <p:cNvGrpSpPr/>
          <p:nvPr/>
        </p:nvGrpSpPr>
        <p:grpSpPr>
          <a:xfrm>
            <a:off x="1288023" y="4851455"/>
            <a:ext cx="1124100" cy="1923329"/>
            <a:chOff x="-539984" y="716517"/>
            <a:chExt cx="1124100" cy="1923329"/>
          </a:xfrm>
        </p:grpSpPr>
        <p:cxnSp>
          <p:nvCxnSpPr>
            <p:cNvPr id="180" name="Google Shape;180;p22"/>
            <p:cNvCxnSpPr/>
            <p:nvPr/>
          </p:nvCxnSpPr>
          <p:spPr>
            <a:xfrm>
              <a:off x="-228600" y="719856"/>
              <a:ext cx="0" cy="1112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181" name="Google Shape;181;p22"/>
            <p:cNvSpPr/>
            <p:nvPr/>
          </p:nvSpPr>
          <p:spPr>
            <a:xfrm flipH="1" rot="3513914">
              <a:off x="-760251" y="1297649"/>
              <a:ext cx="1564634" cy="361137"/>
            </a:xfrm>
            <a:prstGeom prst="parallelogram">
              <a:avLst>
                <a:gd fmla="val 160459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2" name="Google Shape;182;p22"/>
            <p:cNvCxnSpPr/>
            <p:nvPr/>
          </p:nvCxnSpPr>
          <p:spPr>
            <a:xfrm>
              <a:off x="254569" y="1527446"/>
              <a:ext cx="0" cy="1112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</p:grpSp>
      <p:grpSp>
        <p:nvGrpSpPr>
          <p:cNvPr id="183" name="Google Shape;183;p22"/>
          <p:cNvGrpSpPr/>
          <p:nvPr/>
        </p:nvGrpSpPr>
        <p:grpSpPr>
          <a:xfrm>
            <a:off x="148422" y="4872114"/>
            <a:ext cx="1124100" cy="1923329"/>
            <a:chOff x="-539984" y="716517"/>
            <a:chExt cx="1124100" cy="1923329"/>
          </a:xfrm>
        </p:grpSpPr>
        <p:cxnSp>
          <p:nvCxnSpPr>
            <p:cNvPr id="184" name="Google Shape;184;p22"/>
            <p:cNvCxnSpPr/>
            <p:nvPr/>
          </p:nvCxnSpPr>
          <p:spPr>
            <a:xfrm>
              <a:off x="-228600" y="719856"/>
              <a:ext cx="0" cy="1112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185" name="Google Shape;185;p22"/>
            <p:cNvSpPr/>
            <p:nvPr/>
          </p:nvSpPr>
          <p:spPr>
            <a:xfrm flipH="1" rot="3513914">
              <a:off x="-760251" y="1297649"/>
              <a:ext cx="1564634" cy="361137"/>
            </a:xfrm>
            <a:prstGeom prst="parallelogram">
              <a:avLst>
                <a:gd fmla="val 160459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6" name="Google Shape;186;p22"/>
            <p:cNvCxnSpPr/>
            <p:nvPr/>
          </p:nvCxnSpPr>
          <p:spPr>
            <a:xfrm>
              <a:off x="254569" y="1527446"/>
              <a:ext cx="0" cy="1112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</p:grpSp>
      <p:grpSp>
        <p:nvGrpSpPr>
          <p:cNvPr id="187" name="Google Shape;187;p22"/>
          <p:cNvGrpSpPr/>
          <p:nvPr/>
        </p:nvGrpSpPr>
        <p:grpSpPr>
          <a:xfrm flipH="1">
            <a:off x="942975" y="3749597"/>
            <a:ext cx="222456" cy="941388"/>
            <a:chOff x="384" y="816"/>
            <a:chExt cx="140" cy="593"/>
          </a:xfrm>
        </p:grpSpPr>
        <p:cxnSp>
          <p:nvCxnSpPr>
            <p:cNvPr id="188" name="Google Shape;188;p2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9" name="Google Shape;189;p2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0" name="Google Shape;190;p2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" name="Google Shape;191;p22"/>
          <p:cNvGrpSpPr/>
          <p:nvPr/>
        </p:nvGrpSpPr>
        <p:grpSpPr>
          <a:xfrm flipH="1">
            <a:off x="681991" y="3810763"/>
            <a:ext cx="222456" cy="941388"/>
            <a:chOff x="384" y="816"/>
            <a:chExt cx="140" cy="593"/>
          </a:xfrm>
        </p:grpSpPr>
        <p:cxnSp>
          <p:nvCxnSpPr>
            <p:cNvPr id="192" name="Google Shape;192;p2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3" name="Google Shape;193;p2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4" name="Google Shape;194;p2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22"/>
          <p:cNvGrpSpPr/>
          <p:nvPr/>
        </p:nvGrpSpPr>
        <p:grpSpPr>
          <a:xfrm flipH="1">
            <a:off x="1280460" y="4921245"/>
            <a:ext cx="222456" cy="941388"/>
            <a:chOff x="384" y="816"/>
            <a:chExt cx="140" cy="593"/>
          </a:xfrm>
        </p:grpSpPr>
        <p:cxnSp>
          <p:nvCxnSpPr>
            <p:cNvPr id="196" name="Google Shape;196;p22"/>
            <p:cNvCxnSpPr/>
            <p:nvPr/>
          </p:nvCxnSpPr>
          <p:spPr>
            <a:xfrm>
              <a:off x="520" y="1109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7" name="Google Shape;197;p22"/>
            <p:cNvCxnSpPr/>
            <p:nvPr/>
          </p:nvCxnSpPr>
          <p:spPr>
            <a:xfrm>
              <a:off x="391" y="1071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8" name="Google Shape;198;p22"/>
            <p:cNvSpPr/>
            <p:nvPr/>
          </p:nvSpPr>
          <p:spPr>
            <a:xfrm flipH="1">
              <a:off x="384" y="816"/>
              <a:ext cx="140" cy="364"/>
            </a:xfrm>
            <a:custGeom>
              <a:rect b="b" l="l" r="r" t="t"/>
              <a:pathLst>
                <a:path extrusionOk="0" h="375" w="173">
                  <a:moveTo>
                    <a:pt x="63" y="15"/>
                  </a:moveTo>
                  <a:lnTo>
                    <a:pt x="126" y="0"/>
                  </a:lnTo>
                  <a:lnTo>
                    <a:pt x="126" y="67"/>
                  </a:lnTo>
                  <a:lnTo>
                    <a:pt x="151" y="71"/>
                  </a:lnTo>
                  <a:lnTo>
                    <a:pt x="173" y="88"/>
                  </a:lnTo>
                  <a:lnTo>
                    <a:pt x="173" y="279"/>
                  </a:lnTo>
                  <a:lnTo>
                    <a:pt x="148" y="343"/>
                  </a:lnTo>
                  <a:lnTo>
                    <a:pt x="40" y="375"/>
                  </a:lnTo>
                  <a:lnTo>
                    <a:pt x="0" y="318"/>
                  </a:lnTo>
                  <a:lnTo>
                    <a:pt x="0" y="127"/>
                  </a:lnTo>
                  <a:lnTo>
                    <a:pt x="29" y="96"/>
                  </a:lnTo>
                  <a:lnTo>
                    <a:pt x="61" y="85"/>
                  </a:lnTo>
                  <a:lnTo>
                    <a:pt x="62" y="15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" name="Google Shape;199;p22"/>
          <p:cNvGrpSpPr/>
          <p:nvPr/>
        </p:nvGrpSpPr>
        <p:grpSpPr>
          <a:xfrm>
            <a:off x="994507" y="6196039"/>
            <a:ext cx="1510984" cy="1073723"/>
            <a:chOff x="846303" y="2263066"/>
            <a:chExt cx="1510984" cy="1073723"/>
          </a:xfrm>
        </p:grpSpPr>
        <p:grpSp>
          <p:nvGrpSpPr>
            <p:cNvPr id="200" name="Google Shape;200;p22"/>
            <p:cNvGrpSpPr/>
            <p:nvPr/>
          </p:nvGrpSpPr>
          <p:grpSpPr>
            <a:xfrm>
              <a:off x="846303" y="2263066"/>
              <a:ext cx="1510984" cy="1073723"/>
              <a:chOff x="886323" y="2331261"/>
              <a:chExt cx="1510984" cy="1073723"/>
            </a:xfrm>
          </p:grpSpPr>
          <p:cxnSp>
            <p:nvCxnSpPr>
              <p:cNvPr id="201" name="Google Shape;201;p22"/>
              <p:cNvCxnSpPr/>
              <p:nvPr/>
            </p:nvCxnSpPr>
            <p:spPr>
              <a:xfrm flipH="1">
                <a:off x="886323" y="2346884"/>
                <a:ext cx="11700" cy="10581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202" name="Google Shape;202;p22"/>
              <p:cNvCxnSpPr/>
              <p:nvPr/>
            </p:nvCxnSpPr>
            <p:spPr>
              <a:xfrm>
                <a:off x="898023" y="2331261"/>
                <a:ext cx="1473300" cy="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203" name="Google Shape;203;p22"/>
              <p:cNvCxnSpPr/>
              <p:nvPr/>
            </p:nvCxnSpPr>
            <p:spPr>
              <a:xfrm>
                <a:off x="2371224" y="2331261"/>
                <a:ext cx="18900" cy="10737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  <p:cxnSp>
            <p:nvCxnSpPr>
              <p:cNvPr id="204" name="Google Shape;204;p22"/>
              <p:cNvCxnSpPr/>
              <p:nvPr/>
            </p:nvCxnSpPr>
            <p:spPr>
              <a:xfrm>
                <a:off x="891907" y="3073596"/>
                <a:ext cx="1505400" cy="14400"/>
              </a:xfrm>
              <a:prstGeom prst="straightConnector1">
                <a:avLst/>
              </a:prstGeom>
              <a:noFill/>
              <a:ln cap="flat" cmpd="sng" w="25400">
                <a:solidFill>
                  <a:srgbClr val="EBDAB9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650"/>
                  </a:srgbClr>
                </a:outerShdw>
              </a:effectLst>
            </p:spPr>
          </p:cxnSp>
        </p:grpSp>
        <p:sp>
          <p:nvSpPr>
            <p:cNvPr id="205" name="Google Shape;205;p22"/>
            <p:cNvSpPr/>
            <p:nvPr/>
          </p:nvSpPr>
          <p:spPr>
            <a:xfrm>
              <a:off x="887414" y="2321485"/>
              <a:ext cx="1431000" cy="698400"/>
            </a:xfrm>
            <a:prstGeom prst="rect">
              <a:avLst/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06" name="Google Shape;206;p22"/>
          <p:cNvCxnSpPr/>
          <p:nvPr/>
        </p:nvCxnSpPr>
        <p:spPr>
          <a:xfrm>
            <a:off x="459806" y="4872007"/>
            <a:ext cx="1147200" cy="3000"/>
          </a:xfrm>
          <a:prstGeom prst="straightConnector1">
            <a:avLst/>
          </a:prstGeom>
          <a:noFill/>
          <a:ln cap="flat" cmpd="sng" w="25400">
            <a:solidFill>
              <a:srgbClr val="80808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207" name="Google Shape;207;p22"/>
          <p:cNvCxnSpPr/>
          <p:nvPr/>
        </p:nvCxnSpPr>
        <p:spPr>
          <a:xfrm>
            <a:off x="1599407" y="4878404"/>
            <a:ext cx="920400" cy="1376100"/>
          </a:xfrm>
          <a:prstGeom prst="straightConnector1">
            <a:avLst/>
          </a:prstGeom>
          <a:noFill/>
          <a:ln cap="flat" cmpd="sng" w="25400">
            <a:solidFill>
              <a:srgbClr val="80808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208" name="Google Shape;208;p22"/>
          <p:cNvCxnSpPr/>
          <p:nvPr/>
        </p:nvCxnSpPr>
        <p:spPr>
          <a:xfrm>
            <a:off x="480361" y="4892247"/>
            <a:ext cx="546300" cy="1326300"/>
          </a:xfrm>
          <a:prstGeom prst="straightConnector1">
            <a:avLst/>
          </a:prstGeom>
          <a:noFill/>
          <a:ln cap="flat" cmpd="sng" w="25400">
            <a:solidFill>
              <a:srgbClr val="80808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209" name="Google Shape;209;p22"/>
          <p:cNvCxnSpPr/>
          <p:nvPr/>
        </p:nvCxnSpPr>
        <p:spPr>
          <a:xfrm rot="10800000">
            <a:off x="1054131" y="6218538"/>
            <a:ext cx="1465800" cy="20700"/>
          </a:xfrm>
          <a:prstGeom prst="straightConnector1">
            <a:avLst/>
          </a:prstGeom>
          <a:noFill/>
          <a:ln cap="flat" cmpd="sng" w="25400">
            <a:solidFill>
              <a:srgbClr val="80808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210" name="Google Shape;210;p22"/>
          <p:cNvGrpSpPr/>
          <p:nvPr/>
        </p:nvGrpSpPr>
        <p:grpSpPr>
          <a:xfrm flipH="1">
            <a:off x="2330615" y="3479775"/>
            <a:ext cx="169240" cy="2038857"/>
            <a:chOff x="2711732" y="4257532"/>
            <a:chExt cx="169240" cy="2038857"/>
          </a:xfrm>
        </p:grpSpPr>
        <p:cxnSp>
          <p:nvCxnSpPr>
            <p:cNvPr id="211" name="Google Shape;211;p22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212" name="Google Shape;212;p22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213" name="Google Shape;213;p22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" name="Google Shape;214;p22"/>
          <p:cNvGrpSpPr/>
          <p:nvPr/>
        </p:nvGrpSpPr>
        <p:grpSpPr>
          <a:xfrm>
            <a:off x="4029090" y="3460324"/>
            <a:ext cx="169240" cy="2038857"/>
            <a:chOff x="2711732" y="4257532"/>
            <a:chExt cx="169240" cy="2038857"/>
          </a:xfrm>
        </p:grpSpPr>
        <p:cxnSp>
          <p:nvCxnSpPr>
            <p:cNvPr id="215" name="Google Shape;215;p22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216" name="Google Shape;216;p22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217" name="Google Shape;217;p22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18" name="Google Shape;218;p22"/>
          <p:cNvCxnSpPr/>
          <p:nvPr/>
        </p:nvCxnSpPr>
        <p:spPr>
          <a:xfrm flipH="1" rot="10800000">
            <a:off x="2412123" y="5536620"/>
            <a:ext cx="1786200" cy="228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219" name="Google Shape;219;p22"/>
          <p:cNvGrpSpPr/>
          <p:nvPr/>
        </p:nvGrpSpPr>
        <p:grpSpPr>
          <a:xfrm>
            <a:off x="2112860" y="2232730"/>
            <a:ext cx="286929" cy="865188"/>
            <a:chOff x="528" y="240"/>
            <a:chExt cx="181" cy="545"/>
          </a:xfrm>
        </p:grpSpPr>
        <p:cxnSp>
          <p:nvCxnSpPr>
            <p:cNvPr id="220" name="Google Shape;220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" name="Google Shape;221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2" name="Google Shape;222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3" name="Google Shape;223;p22"/>
          <p:cNvGrpSpPr/>
          <p:nvPr/>
        </p:nvGrpSpPr>
        <p:grpSpPr>
          <a:xfrm>
            <a:off x="3290302" y="2240541"/>
            <a:ext cx="286929" cy="865188"/>
            <a:chOff x="528" y="240"/>
            <a:chExt cx="181" cy="545"/>
          </a:xfrm>
        </p:grpSpPr>
        <p:cxnSp>
          <p:nvCxnSpPr>
            <p:cNvPr id="224" name="Google Shape;224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5" name="Google Shape;225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6" name="Google Shape;226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" name="Google Shape;227;p22"/>
          <p:cNvGrpSpPr/>
          <p:nvPr/>
        </p:nvGrpSpPr>
        <p:grpSpPr>
          <a:xfrm>
            <a:off x="2864058" y="2239080"/>
            <a:ext cx="286929" cy="865188"/>
            <a:chOff x="528" y="240"/>
            <a:chExt cx="181" cy="545"/>
          </a:xfrm>
        </p:grpSpPr>
        <p:cxnSp>
          <p:nvCxnSpPr>
            <p:cNvPr id="228" name="Google Shape;228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9" name="Google Shape;229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0" name="Google Shape;230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1" name="Google Shape;231;p22"/>
          <p:cNvGrpSpPr/>
          <p:nvPr/>
        </p:nvGrpSpPr>
        <p:grpSpPr>
          <a:xfrm>
            <a:off x="2456865" y="2241560"/>
            <a:ext cx="286929" cy="865188"/>
            <a:chOff x="528" y="240"/>
            <a:chExt cx="181" cy="545"/>
          </a:xfrm>
        </p:grpSpPr>
        <p:cxnSp>
          <p:nvCxnSpPr>
            <p:cNvPr id="232" name="Google Shape;232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3" name="Google Shape;233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4" name="Google Shape;234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5" name="Google Shape;235;p22"/>
          <p:cNvSpPr/>
          <p:nvPr/>
        </p:nvSpPr>
        <p:spPr>
          <a:xfrm>
            <a:off x="6292850" y="8055372"/>
            <a:ext cx="685800" cy="609600"/>
          </a:xfrm>
          <a:prstGeom prst="frame">
            <a:avLst>
              <a:gd fmla="val 2778" name="adj1"/>
            </a:avLst>
          </a:prstGeom>
          <a:solidFill>
            <a:srgbClr val="FFFF0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6" name="Google Shape;236;p22"/>
          <p:cNvGrpSpPr/>
          <p:nvPr/>
        </p:nvGrpSpPr>
        <p:grpSpPr>
          <a:xfrm>
            <a:off x="5274553" y="2161954"/>
            <a:ext cx="286929" cy="865188"/>
            <a:chOff x="528" y="240"/>
            <a:chExt cx="181" cy="545"/>
          </a:xfrm>
        </p:grpSpPr>
        <p:cxnSp>
          <p:nvCxnSpPr>
            <p:cNvPr id="237" name="Google Shape;237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8" name="Google Shape;238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9" name="Google Shape;239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" name="Google Shape;240;p22"/>
          <p:cNvGrpSpPr/>
          <p:nvPr/>
        </p:nvGrpSpPr>
        <p:grpSpPr>
          <a:xfrm>
            <a:off x="4908231" y="2146176"/>
            <a:ext cx="286929" cy="865188"/>
            <a:chOff x="528" y="240"/>
            <a:chExt cx="181" cy="545"/>
          </a:xfrm>
        </p:grpSpPr>
        <p:cxnSp>
          <p:nvCxnSpPr>
            <p:cNvPr id="241" name="Google Shape;241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" name="Google Shape;242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3" name="Google Shape;243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" name="Google Shape;244;p22"/>
          <p:cNvGrpSpPr/>
          <p:nvPr/>
        </p:nvGrpSpPr>
        <p:grpSpPr>
          <a:xfrm>
            <a:off x="4569369" y="2155604"/>
            <a:ext cx="286929" cy="865188"/>
            <a:chOff x="528" y="240"/>
            <a:chExt cx="181" cy="545"/>
          </a:xfrm>
        </p:grpSpPr>
        <p:cxnSp>
          <p:nvCxnSpPr>
            <p:cNvPr id="245" name="Google Shape;245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6" name="Google Shape;246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" name="Google Shape;247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22"/>
          <p:cNvGrpSpPr/>
          <p:nvPr/>
        </p:nvGrpSpPr>
        <p:grpSpPr>
          <a:xfrm>
            <a:off x="4244286" y="2161954"/>
            <a:ext cx="286929" cy="865188"/>
            <a:chOff x="528" y="240"/>
            <a:chExt cx="181" cy="545"/>
          </a:xfrm>
        </p:grpSpPr>
        <p:cxnSp>
          <p:nvCxnSpPr>
            <p:cNvPr id="249" name="Google Shape;249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0" name="Google Shape;250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1" name="Google Shape;251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" name="Google Shape;252;p22"/>
          <p:cNvGrpSpPr/>
          <p:nvPr/>
        </p:nvGrpSpPr>
        <p:grpSpPr>
          <a:xfrm>
            <a:off x="6525328" y="2191010"/>
            <a:ext cx="286929" cy="865188"/>
            <a:chOff x="528" y="240"/>
            <a:chExt cx="181" cy="545"/>
          </a:xfrm>
        </p:grpSpPr>
        <p:cxnSp>
          <p:nvCxnSpPr>
            <p:cNvPr id="253" name="Google Shape;253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" name="Google Shape;254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5" name="Google Shape;255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" name="Google Shape;256;p22"/>
          <p:cNvGrpSpPr/>
          <p:nvPr/>
        </p:nvGrpSpPr>
        <p:grpSpPr>
          <a:xfrm>
            <a:off x="6867838" y="2188664"/>
            <a:ext cx="286929" cy="865188"/>
            <a:chOff x="528" y="240"/>
            <a:chExt cx="181" cy="545"/>
          </a:xfrm>
        </p:grpSpPr>
        <p:cxnSp>
          <p:nvCxnSpPr>
            <p:cNvPr id="257" name="Google Shape;257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" name="Google Shape;258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9" name="Google Shape;259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" name="Google Shape;260;p22"/>
          <p:cNvGrpSpPr/>
          <p:nvPr/>
        </p:nvGrpSpPr>
        <p:grpSpPr>
          <a:xfrm>
            <a:off x="6100223" y="2129010"/>
            <a:ext cx="169240" cy="2038857"/>
            <a:chOff x="2711732" y="4257532"/>
            <a:chExt cx="169240" cy="2038857"/>
          </a:xfrm>
        </p:grpSpPr>
        <p:cxnSp>
          <p:nvCxnSpPr>
            <p:cNvPr id="261" name="Google Shape;261;p22"/>
            <p:cNvCxnSpPr/>
            <p:nvPr/>
          </p:nvCxnSpPr>
          <p:spPr>
            <a:xfrm>
              <a:off x="2880972" y="4964989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cxnSp>
          <p:nvCxnSpPr>
            <p:cNvPr id="262" name="Google Shape;262;p22"/>
            <p:cNvCxnSpPr/>
            <p:nvPr/>
          </p:nvCxnSpPr>
          <p:spPr>
            <a:xfrm>
              <a:off x="2711732" y="4283775"/>
              <a:ext cx="0" cy="1331400"/>
            </a:xfrm>
            <a:prstGeom prst="straightConnector1">
              <a:avLst/>
            </a:prstGeom>
            <a:noFill/>
            <a:ln cap="flat" cmpd="sng" w="25400">
              <a:solidFill>
                <a:srgbClr val="EBDAB9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650"/>
                </a:srgbClr>
              </a:outerShdw>
            </a:effectLst>
          </p:spPr>
        </p:cxnSp>
        <p:sp>
          <p:nvSpPr>
            <p:cNvPr id="263" name="Google Shape;263;p22"/>
            <p:cNvSpPr/>
            <p:nvPr/>
          </p:nvSpPr>
          <p:spPr>
            <a:xfrm rot="-5400000">
              <a:off x="1955283" y="5013982"/>
              <a:ext cx="1682100" cy="169200"/>
            </a:xfrm>
            <a:prstGeom prst="parallelogram">
              <a:avLst>
                <a:gd fmla="val 402615" name="adj"/>
              </a:avLst>
            </a:prstGeom>
            <a:solidFill>
              <a:srgbClr val="FFC000"/>
            </a:solidFill>
            <a:ln cap="flat" cmpd="sng" w="9525">
              <a:solidFill>
                <a:srgbClr val="B5DADD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64" name="Google Shape;264;p22"/>
          <p:cNvCxnSpPr/>
          <p:nvPr/>
        </p:nvCxnSpPr>
        <p:spPr>
          <a:xfrm>
            <a:off x="4908231" y="5446708"/>
            <a:ext cx="968400" cy="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265" name="Google Shape;265;p22"/>
          <p:cNvCxnSpPr/>
          <p:nvPr/>
        </p:nvCxnSpPr>
        <p:spPr>
          <a:xfrm>
            <a:off x="4919344" y="5446708"/>
            <a:ext cx="0" cy="19074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266" name="Google Shape;266;p22"/>
          <p:cNvCxnSpPr/>
          <p:nvPr/>
        </p:nvCxnSpPr>
        <p:spPr>
          <a:xfrm>
            <a:off x="5876729" y="5446708"/>
            <a:ext cx="0" cy="194790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267" name="Google Shape;267;p22"/>
          <p:cNvCxnSpPr/>
          <p:nvPr/>
        </p:nvCxnSpPr>
        <p:spPr>
          <a:xfrm rot="10800000">
            <a:off x="4919429" y="7394535"/>
            <a:ext cx="957300" cy="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grpSp>
        <p:nvGrpSpPr>
          <p:cNvPr id="268" name="Google Shape;268;p22"/>
          <p:cNvGrpSpPr/>
          <p:nvPr/>
        </p:nvGrpSpPr>
        <p:grpSpPr>
          <a:xfrm>
            <a:off x="5681038" y="2179417"/>
            <a:ext cx="286929" cy="865188"/>
            <a:chOff x="528" y="240"/>
            <a:chExt cx="181" cy="545"/>
          </a:xfrm>
        </p:grpSpPr>
        <p:cxnSp>
          <p:nvCxnSpPr>
            <p:cNvPr id="269" name="Google Shape;269;p22"/>
            <p:cNvCxnSpPr/>
            <p:nvPr/>
          </p:nvCxnSpPr>
          <p:spPr>
            <a:xfrm>
              <a:off x="535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0" name="Google Shape;270;p22"/>
            <p:cNvCxnSpPr/>
            <p:nvPr/>
          </p:nvCxnSpPr>
          <p:spPr>
            <a:xfrm>
              <a:off x="701" y="485"/>
              <a:ext cx="0" cy="3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1" name="Google Shape;271;p22"/>
            <p:cNvSpPr/>
            <p:nvPr/>
          </p:nvSpPr>
          <p:spPr>
            <a:xfrm>
              <a:off x="528" y="240"/>
              <a:ext cx="181" cy="332"/>
            </a:xfrm>
            <a:custGeom>
              <a:rect b="b" l="l" r="r" t="t"/>
              <a:pathLst>
                <a:path extrusionOk="0" h="517" w="277">
                  <a:moveTo>
                    <a:pt x="89" y="0"/>
                  </a:moveTo>
                  <a:lnTo>
                    <a:pt x="191" y="0"/>
                  </a:lnTo>
                  <a:lnTo>
                    <a:pt x="191" y="105"/>
                  </a:lnTo>
                  <a:lnTo>
                    <a:pt x="225" y="105"/>
                  </a:lnTo>
                  <a:lnTo>
                    <a:pt x="276" y="139"/>
                  </a:lnTo>
                  <a:lnTo>
                    <a:pt x="276" y="415"/>
                  </a:lnTo>
                  <a:lnTo>
                    <a:pt x="225" y="516"/>
                  </a:lnTo>
                  <a:lnTo>
                    <a:pt x="51" y="516"/>
                  </a:lnTo>
                  <a:lnTo>
                    <a:pt x="0" y="415"/>
                  </a:lnTo>
                  <a:lnTo>
                    <a:pt x="0" y="139"/>
                  </a:lnTo>
                  <a:lnTo>
                    <a:pt x="51" y="105"/>
                  </a:lnTo>
                  <a:lnTo>
                    <a:pt x="89" y="105"/>
                  </a:lnTo>
                  <a:lnTo>
                    <a:pt x="89" y="0"/>
                  </a:lnTo>
                </a:path>
              </a:pathLst>
            </a:custGeom>
            <a:solidFill>
              <a:srgbClr val="FFCC99"/>
            </a:solidFill>
            <a:ln cap="rnd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72" name="Google Shape;272;p22"/>
          <p:cNvCxnSpPr/>
          <p:nvPr/>
        </p:nvCxnSpPr>
        <p:spPr>
          <a:xfrm>
            <a:off x="480361" y="8153400"/>
            <a:ext cx="1011300" cy="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sp>
        <p:nvSpPr>
          <p:cNvPr id="273" name="Google Shape;273;p22"/>
          <p:cNvSpPr txBox="1"/>
          <p:nvPr/>
        </p:nvSpPr>
        <p:spPr>
          <a:xfrm>
            <a:off x="793771" y="8055372"/>
            <a:ext cx="492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XX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4" name="Google Shape;274;p22"/>
          <p:cNvCxnSpPr/>
          <p:nvPr/>
        </p:nvCxnSpPr>
        <p:spPr>
          <a:xfrm>
            <a:off x="2519931" y="4981570"/>
            <a:ext cx="1611000" cy="0"/>
          </a:xfrm>
          <a:prstGeom prst="straightConnector1">
            <a:avLst/>
          </a:prstGeom>
          <a:noFill/>
          <a:ln cap="flat" cmpd="sng" w="254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pic>
        <p:nvPicPr>
          <p:cNvPr descr="http://bali-construction.com/wp-content/uploads/2015/11/movember.logo_.2.jpg" id="275" name="Google Shape;27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304800"/>
            <a:ext cx="1003300" cy="6136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bali-construction.com/wp-content/uploads/2015/11/movember.logo_.2.jpg" id="276" name="Google Shape;27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7125" y="304788"/>
            <a:ext cx="1003300" cy="613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